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7_14D24CA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4"/>
  </p:sldMasterIdLst>
  <p:sldIdLst>
    <p:sldId id="256" r:id="rId5"/>
    <p:sldId id="266" r:id="rId6"/>
    <p:sldId id="257" r:id="rId7"/>
    <p:sldId id="275" r:id="rId8"/>
    <p:sldId id="276" r:id="rId9"/>
    <p:sldId id="279" r:id="rId10"/>
    <p:sldId id="280" r:id="rId11"/>
    <p:sldId id="273" r:id="rId12"/>
    <p:sldId id="284" r:id="rId13"/>
    <p:sldId id="283" r:id="rId14"/>
    <p:sldId id="285" r:id="rId15"/>
    <p:sldId id="286" r:id="rId16"/>
    <p:sldId id="299" r:id="rId17"/>
    <p:sldId id="288" r:id="rId18"/>
    <p:sldId id="287" r:id="rId19"/>
    <p:sldId id="290" r:id="rId20"/>
    <p:sldId id="291" r:id="rId21"/>
    <p:sldId id="270" r:id="rId22"/>
    <p:sldId id="271" r:id="rId23"/>
    <p:sldId id="293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2B4651-1E00-0120-A304-A51918947C4A}" name="Nick Miller [STUDENT]" initials="N[" userId="S::miller_emily4@students.columbusstate.edu::1e7fc0b8-4d2b-4ac0-8f51-5e0df4af7504" providerId="AD"/>
  <p188:author id="{E90ADFAE-BCB0-61B3-2146-D4E48D6F73D2}" name="Kelly Payne [STUDENT]" initials="K[" userId="S::lovett_kelly@students.columbusstate.edu::f32367c6-d808-48bf-b43b-465b678f701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3E3"/>
    <a:srgbClr val="00FF00"/>
    <a:srgbClr val="3FE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FAF9F-8B01-7491-420D-553B77304096}" v="2035" dt="2025-03-31T20:24:26.996"/>
    <p1510:client id="{3458D875-3375-0E44-A53D-7EE1B0CBCD15}" v="100" dt="2025-03-31T19:49:37.809"/>
    <p1510:client id="{52F7E4AA-24C7-C347-F400-F184221DE60E}" v="101" dt="2025-03-31T20:29:03.730"/>
    <p1510:client id="{70F21F43-057E-E32C-F582-74F67C088AED}" v="17" dt="2025-03-29T23:14:00.014"/>
    <p1510:client id="{71508402-E81F-DCED-7F8E-D484BE606FFF}" v="148" dt="2025-03-29T22:10:51.401"/>
    <p1510:client id="{DB603E84-473B-9E5D-2D04-8A66C2263462}" v="30" dt="2025-03-31T14:58:54.406"/>
    <p1510:client id="{EA257ECF-ECF4-BBCA-E23D-A1E44C15A3B0}" v="11" dt="2025-03-29T22:08:45.588"/>
    <p1510:client id="{EF0DDDF5-74C2-E9FF-36E9-3831585E79D9}" v="2" dt="2025-03-30T18:15:53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Miller [STUDENT]" userId="S::miller_emily4@students.columbusstate.edu::1e7fc0b8-4d2b-4ac0-8f51-5e0df4af7504" providerId="AD" clId="Web-{52F7E4AA-24C7-C347-F400-F184221DE60E}"/>
    <pc:docChg chg="modSld">
      <pc:chgData name="Nick Miller [STUDENT]" userId="S::miller_emily4@students.columbusstate.edu::1e7fc0b8-4d2b-4ac0-8f51-5e0df4af7504" providerId="AD" clId="Web-{52F7E4AA-24C7-C347-F400-F184221DE60E}" dt="2025-03-31T20:29:03.730" v="94"/>
      <pc:docMkLst>
        <pc:docMk/>
      </pc:docMkLst>
      <pc:sldChg chg="modSp">
        <pc:chgData name="Nick Miller [STUDENT]" userId="S::miller_emily4@students.columbusstate.edu::1e7fc0b8-4d2b-4ac0-8f51-5e0df4af7504" providerId="AD" clId="Web-{52F7E4AA-24C7-C347-F400-F184221DE60E}" dt="2025-03-31T20:29:03.730" v="94"/>
        <pc:sldMkLst>
          <pc:docMk/>
          <pc:sldMk cId="2634638680" sldId="272"/>
        </pc:sldMkLst>
        <pc:spChg chg="mod">
          <ac:chgData name="Nick Miller [STUDENT]" userId="S::miller_emily4@students.columbusstate.edu::1e7fc0b8-4d2b-4ac0-8f51-5e0df4af7504" providerId="AD" clId="Web-{52F7E4AA-24C7-C347-F400-F184221DE60E}" dt="2025-03-31T20:29:03.730" v="94"/>
          <ac:spMkLst>
            <pc:docMk/>
            <pc:sldMk cId="2634638680" sldId="272"/>
            <ac:spMk id="2" creationId="{70495509-9572-B43C-4996-484D6ED9F54E}"/>
          </ac:spMkLst>
        </pc:spChg>
        <pc:picChg chg="mod">
          <ac:chgData name="Nick Miller [STUDENT]" userId="S::miller_emily4@students.columbusstate.edu::1e7fc0b8-4d2b-4ac0-8f51-5e0df4af7504" providerId="AD" clId="Web-{52F7E4AA-24C7-C347-F400-F184221DE60E}" dt="2025-03-31T20:28:55.839" v="92" actId="14100"/>
          <ac:picMkLst>
            <pc:docMk/>
            <pc:sldMk cId="2634638680" sldId="272"/>
            <ac:picMk id="5" creationId="{ABC8B89A-5EAB-E9DB-1D4C-4F506E72756F}"/>
          </ac:picMkLst>
        </pc:picChg>
      </pc:sldChg>
      <pc:sldChg chg="addSp delSp modSp">
        <pc:chgData name="Nick Miller [STUDENT]" userId="S::miller_emily4@students.columbusstate.edu::1e7fc0b8-4d2b-4ac0-8f51-5e0df4af7504" providerId="AD" clId="Web-{52F7E4AA-24C7-C347-F400-F184221DE60E}" dt="2025-03-31T20:26:01.929" v="50" actId="20577"/>
        <pc:sldMkLst>
          <pc:docMk/>
          <pc:sldMk cId="2058587149" sldId="286"/>
        </pc:sldMkLst>
        <pc:spChg chg="mod">
          <ac:chgData name="Nick Miller [STUDENT]" userId="S::miller_emily4@students.columbusstate.edu::1e7fc0b8-4d2b-4ac0-8f51-5e0df4af7504" providerId="AD" clId="Web-{52F7E4AA-24C7-C347-F400-F184221DE60E}" dt="2025-03-31T20:26:01.929" v="50" actId="20577"/>
          <ac:spMkLst>
            <pc:docMk/>
            <pc:sldMk cId="2058587149" sldId="286"/>
            <ac:spMk id="3" creationId="{D894E1DD-1902-7E2B-C8D2-6D9ECE5E5210}"/>
          </ac:spMkLst>
        </pc:spChg>
        <pc:picChg chg="add mod">
          <ac:chgData name="Nick Miller [STUDENT]" userId="S::miller_emily4@students.columbusstate.edu::1e7fc0b8-4d2b-4ac0-8f51-5e0df4af7504" providerId="AD" clId="Web-{52F7E4AA-24C7-C347-F400-F184221DE60E}" dt="2025-03-31T20:25:13.068" v="5" actId="1076"/>
          <ac:picMkLst>
            <pc:docMk/>
            <pc:sldMk cId="2058587149" sldId="286"/>
            <ac:picMk id="4" creationId="{629CC3CC-CB27-CBE4-45F5-23033CE94941}"/>
          </ac:picMkLst>
        </pc:picChg>
        <pc:picChg chg="del mod">
          <ac:chgData name="Nick Miller [STUDENT]" userId="S::miller_emily4@students.columbusstate.edu::1e7fc0b8-4d2b-4ac0-8f51-5e0df4af7504" providerId="AD" clId="Web-{52F7E4AA-24C7-C347-F400-F184221DE60E}" dt="2025-03-31T20:25:04.146" v="2"/>
          <ac:picMkLst>
            <pc:docMk/>
            <pc:sldMk cId="2058587149" sldId="286"/>
            <ac:picMk id="8" creationId="{F34B0817-EADB-C9B9-9A34-78272E4CDC5D}"/>
          </ac:picMkLst>
        </pc:picChg>
      </pc:sldChg>
      <pc:sldChg chg="modSp">
        <pc:chgData name="Nick Miller [STUDENT]" userId="S::miller_emily4@students.columbusstate.edu::1e7fc0b8-4d2b-4ac0-8f51-5e0df4af7504" providerId="AD" clId="Web-{52F7E4AA-24C7-C347-F400-F184221DE60E}" dt="2025-03-31T20:28:28.807" v="90" actId="1076"/>
        <pc:sldMkLst>
          <pc:docMk/>
          <pc:sldMk cId="791853786" sldId="290"/>
        </pc:sldMkLst>
        <pc:spChg chg="mod">
          <ac:chgData name="Nick Miller [STUDENT]" userId="S::miller_emily4@students.columbusstate.edu::1e7fc0b8-4d2b-4ac0-8f51-5e0df4af7504" providerId="AD" clId="Web-{52F7E4AA-24C7-C347-F400-F184221DE60E}" dt="2025-03-31T20:28:28.776" v="89" actId="1076"/>
          <ac:spMkLst>
            <pc:docMk/>
            <pc:sldMk cId="791853786" sldId="290"/>
            <ac:spMk id="2" creationId="{BF7B42F9-468F-92FA-56B1-97500543F2A9}"/>
          </ac:spMkLst>
        </pc:spChg>
        <pc:spChg chg="mod">
          <ac:chgData name="Nick Miller [STUDENT]" userId="S::miller_emily4@students.columbusstate.edu::1e7fc0b8-4d2b-4ac0-8f51-5e0df4af7504" providerId="AD" clId="Web-{52F7E4AA-24C7-C347-F400-F184221DE60E}" dt="2025-03-31T20:28:28.807" v="90" actId="1076"/>
          <ac:spMkLst>
            <pc:docMk/>
            <pc:sldMk cId="791853786" sldId="290"/>
            <ac:spMk id="3" creationId="{6D715905-A8F5-D86A-046C-3FE8FFAE5CF1}"/>
          </ac:spMkLst>
        </pc:spChg>
        <pc:picChg chg="mod">
          <ac:chgData name="Nick Miller [STUDENT]" userId="S::miller_emily4@students.columbusstate.edu::1e7fc0b8-4d2b-4ac0-8f51-5e0df4af7504" providerId="AD" clId="Web-{52F7E4AA-24C7-C347-F400-F184221DE60E}" dt="2025-03-31T20:27:40.962" v="75" actId="1076"/>
          <ac:picMkLst>
            <pc:docMk/>
            <pc:sldMk cId="791853786" sldId="290"/>
            <ac:picMk id="4" creationId="{89111C68-8112-1FF3-3915-809D9FCDB5F9}"/>
          </ac:picMkLst>
        </pc:picChg>
      </pc:sldChg>
      <pc:sldChg chg="modSp">
        <pc:chgData name="Nick Miller [STUDENT]" userId="S::miller_emily4@students.columbusstate.edu::1e7fc0b8-4d2b-4ac0-8f51-5e0df4af7504" providerId="AD" clId="Web-{52F7E4AA-24C7-C347-F400-F184221DE60E}" dt="2025-03-31T20:28:12.948" v="82" actId="1076"/>
        <pc:sldMkLst>
          <pc:docMk/>
          <pc:sldMk cId="1544983990" sldId="291"/>
        </pc:sldMkLst>
        <pc:spChg chg="mod">
          <ac:chgData name="Nick Miller [STUDENT]" userId="S::miller_emily4@students.columbusstate.edu::1e7fc0b8-4d2b-4ac0-8f51-5e0df4af7504" providerId="AD" clId="Web-{52F7E4AA-24C7-C347-F400-F184221DE60E}" dt="2025-03-31T20:28:12.932" v="81" actId="1076"/>
          <ac:spMkLst>
            <pc:docMk/>
            <pc:sldMk cId="1544983990" sldId="291"/>
            <ac:spMk id="2" creationId="{A50DAA2B-F184-118F-A226-BC9D5490A486}"/>
          </ac:spMkLst>
        </pc:spChg>
        <pc:spChg chg="mod">
          <ac:chgData name="Nick Miller [STUDENT]" userId="S::miller_emily4@students.columbusstate.edu::1e7fc0b8-4d2b-4ac0-8f51-5e0df4af7504" providerId="AD" clId="Web-{52F7E4AA-24C7-C347-F400-F184221DE60E}" dt="2025-03-31T20:28:12.948" v="82" actId="1076"/>
          <ac:spMkLst>
            <pc:docMk/>
            <pc:sldMk cId="1544983990" sldId="291"/>
            <ac:spMk id="3" creationId="{935831F3-5729-AAB5-8D8C-9143BDE4A57A}"/>
          </ac:spMkLst>
        </pc:spChg>
        <pc:picChg chg="mod">
          <ac:chgData name="Nick Miller [STUDENT]" userId="S::miller_emily4@students.columbusstate.edu::1e7fc0b8-4d2b-4ac0-8f51-5e0df4af7504" providerId="AD" clId="Web-{52F7E4AA-24C7-C347-F400-F184221DE60E}" dt="2025-03-31T20:28:01.072" v="80" actId="1076"/>
          <ac:picMkLst>
            <pc:docMk/>
            <pc:sldMk cId="1544983990" sldId="291"/>
            <ac:picMk id="5" creationId="{BF09DDD7-F9EA-EF71-A548-9476865EE3EE}"/>
          </ac:picMkLst>
        </pc:picChg>
      </pc:sldChg>
      <pc:sldChg chg="modSp">
        <pc:chgData name="Nick Miller [STUDENT]" userId="S::miller_emily4@students.columbusstate.edu::1e7fc0b8-4d2b-4ac0-8f51-5e0df4af7504" providerId="AD" clId="Web-{52F7E4AA-24C7-C347-F400-F184221DE60E}" dt="2025-03-31T20:27:27.853" v="74" actId="20577"/>
        <pc:sldMkLst>
          <pc:docMk/>
          <pc:sldMk cId="1800335286" sldId="299"/>
        </pc:sldMkLst>
        <pc:spChg chg="mod">
          <ac:chgData name="Nick Miller [STUDENT]" userId="S::miller_emily4@students.columbusstate.edu::1e7fc0b8-4d2b-4ac0-8f51-5e0df4af7504" providerId="AD" clId="Web-{52F7E4AA-24C7-C347-F400-F184221DE60E}" dt="2025-03-31T20:27:27.853" v="74" actId="20577"/>
          <ac:spMkLst>
            <pc:docMk/>
            <pc:sldMk cId="1800335286" sldId="299"/>
            <ac:spMk id="2" creationId="{52C812B5-E1A0-79E1-2FBF-083A2FC2C251}"/>
          </ac:spMkLst>
        </pc:spChg>
        <pc:picChg chg="mod modCrop">
          <ac:chgData name="Nick Miller [STUDENT]" userId="S::miller_emily4@students.columbusstate.edu::1e7fc0b8-4d2b-4ac0-8f51-5e0df4af7504" providerId="AD" clId="Web-{52F7E4AA-24C7-C347-F400-F184221DE60E}" dt="2025-03-31T20:27:19.665" v="72" actId="1076"/>
          <ac:picMkLst>
            <pc:docMk/>
            <pc:sldMk cId="1800335286" sldId="299"/>
            <ac:picMk id="4" creationId="{2256C534-D4B7-BA03-633B-BA6A87C27477}"/>
          </ac:picMkLst>
        </pc:picChg>
      </pc:sldChg>
    </pc:docChg>
  </pc:docChgLst>
  <pc:docChgLst>
    <pc:chgData name="Kelly Payne [STUDENT]" userId="S::lovett_kelly@students.columbusstate.edu::f32367c6-d808-48bf-b43b-465b678f7016" providerId="AD" clId="Web-{3458D875-3375-0E44-A53D-7EE1B0CBCD15}"/>
    <pc:docChg chg="modSld">
      <pc:chgData name="Kelly Payne [STUDENT]" userId="S::lovett_kelly@students.columbusstate.edu::f32367c6-d808-48bf-b43b-465b678f7016" providerId="AD" clId="Web-{3458D875-3375-0E44-A53D-7EE1B0CBCD15}" dt="2025-03-31T19:49:37.809" v="105" actId="1076"/>
      <pc:docMkLst>
        <pc:docMk/>
      </pc:docMkLst>
      <pc:sldChg chg="modSp">
        <pc:chgData name="Kelly Payne [STUDENT]" userId="S::lovett_kelly@students.columbusstate.edu::f32367c6-d808-48bf-b43b-465b678f7016" providerId="AD" clId="Web-{3458D875-3375-0E44-A53D-7EE1B0CBCD15}" dt="2025-03-31T19:44:28.893" v="23" actId="14100"/>
        <pc:sldMkLst>
          <pc:docMk/>
          <pc:sldMk cId="3468969733" sldId="256"/>
        </pc:sldMkLst>
        <pc:spChg chg="mod">
          <ac:chgData name="Kelly Payne [STUDENT]" userId="S::lovett_kelly@students.columbusstate.edu::f32367c6-d808-48bf-b43b-465b678f7016" providerId="AD" clId="Web-{3458D875-3375-0E44-A53D-7EE1B0CBCD15}" dt="2025-03-31T19:44:13.080" v="19" actId="1076"/>
          <ac:spMkLst>
            <pc:docMk/>
            <pc:sldMk cId="3468969733" sldId="256"/>
            <ac:spMk id="2" creationId="{67CC9FC5-BC7C-4D20-700B-8C54C470352F}"/>
          </ac:spMkLst>
        </pc:spChg>
        <pc:spChg chg="mod">
          <ac:chgData name="Kelly Payne [STUDENT]" userId="S::lovett_kelly@students.columbusstate.edu::f32367c6-d808-48bf-b43b-465b678f7016" providerId="AD" clId="Web-{3458D875-3375-0E44-A53D-7EE1B0CBCD15}" dt="2025-03-31T19:44:28.893" v="23" actId="14100"/>
          <ac:spMkLst>
            <pc:docMk/>
            <pc:sldMk cId="3468969733" sldId="256"/>
            <ac:spMk id="3" creationId="{81985A2E-DA44-22CF-5692-271C189AE65C}"/>
          </ac:spMkLst>
        </pc:spChg>
        <pc:picChg chg="mod">
          <ac:chgData name="Kelly Payne [STUDENT]" userId="S::lovett_kelly@students.columbusstate.edu::f32367c6-d808-48bf-b43b-465b678f7016" providerId="AD" clId="Web-{3458D875-3375-0E44-A53D-7EE1B0CBCD15}" dt="2025-03-31T19:44:23.783" v="22" actId="1076"/>
          <ac:picMkLst>
            <pc:docMk/>
            <pc:sldMk cId="3468969733" sldId="256"/>
            <ac:picMk id="5" creationId="{9533F7EE-9B0F-DC21-98A3-E93F8EC05AE6}"/>
          </ac:picMkLst>
        </pc:picChg>
      </pc:sldChg>
      <pc:sldChg chg="modSp">
        <pc:chgData name="Kelly Payne [STUDENT]" userId="S::lovett_kelly@students.columbusstate.edu::f32367c6-d808-48bf-b43b-465b678f7016" providerId="AD" clId="Web-{3458D875-3375-0E44-A53D-7EE1B0CBCD15}" dt="2025-03-31T19:47:44.149" v="103" actId="1076"/>
        <pc:sldMkLst>
          <pc:docMk/>
          <pc:sldMk cId="2928291468" sldId="257"/>
        </pc:sldMkLst>
        <pc:spChg chg="mod">
          <ac:chgData name="Kelly Payne [STUDENT]" userId="S::lovett_kelly@students.columbusstate.edu::f32367c6-d808-48bf-b43b-465b678f7016" providerId="AD" clId="Web-{3458D875-3375-0E44-A53D-7EE1B0CBCD15}" dt="2025-03-31T19:47:10.492" v="46" actId="20577"/>
          <ac:spMkLst>
            <pc:docMk/>
            <pc:sldMk cId="2928291468" sldId="257"/>
            <ac:spMk id="2" creationId="{C47DA503-58FF-E0B2-C912-7DD92C553245}"/>
          </ac:spMkLst>
        </pc:spChg>
        <pc:spChg chg="mod">
          <ac:chgData name="Kelly Payne [STUDENT]" userId="S::lovett_kelly@students.columbusstate.edu::f32367c6-d808-48bf-b43b-465b678f7016" providerId="AD" clId="Web-{3458D875-3375-0E44-A53D-7EE1B0CBCD15}" dt="2025-03-31T19:47:44.149" v="103" actId="1076"/>
          <ac:spMkLst>
            <pc:docMk/>
            <pc:sldMk cId="2928291468" sldId="257"/>
            <ac:spMk id="3" creationId="{CBD4BD40-07F2-88D3-FE1C-B611E5450E17}"/>
          </ac:spMkLst>
        </pc:spChg>
      </pc:sldChg>
      <pc:sldChg chg="modSp">
        <pc:chgData name="Kelly Payne [STUDENT]" userId="S::lovett_kelly@students.columbusstate.edu::f32367c6-d808-48bf-b43b-465b678f7016" providerId="AD" clId="Web-{3458D875-3375-0E44-A53D-7EE1B0CBCD15}" dt="2025-03-31T19:46:43.835" v="38" actId="20577"/>
        <pc:sldMkLst>
          <pc:docMk/>
          <pc:sldMk cId="1241875380" sldId="266"/>
        </pc:sldMkLst>
        <pc:graphicFrameChg chg="modGraphic">
          <ac:chgData name="Kelly Payne [STUDENT]" userId="S::lovett_kelly@students.columbusstate.edu::f32367c6-d808-48bf-b43b-465b678f7016" providerId="AD" clId="Web-{3458D875-3375-0E44-A53D-7EE1B0CBCD15}" dt="2025-03-31T19:46:43.835" v="38" actId="20577"/>
          <ac:graphicFrameMkLst>
            <pc:docMk/>
            <pc:sldMk cId="1241875380" sldId="266"/>
            <ac:graphicFrameMk id="5" creationId="{CD6C7A6F-B3C4-0218-9AA7-984A5E841020}"/>
          </ac:graphicFrameMkLst>
        </pc:graphicFrameChg>
      </pc:sldChg>
      <pc:sldChg chg="modSp">
        <pc:chgData name="Kelly Payne [STUDENT]" userId="S::lovett_kelly@students.columbusstate.edu::f32367c6-d808-48bf-b43b-465b678f7016" providerId="AD" clId="Web-{3458D875-3375-0E44-A53D-7EE1B0CBCD15}" dt="2025-03-31T19:48:48.745" v="104"/>
        <pc:sldMkLst>
          <pc:docMk/>
          <pc:sldMk cId="869935383" sldId="284"/>
        </pc:sldMkLst>
        <pc:graphicFrameChg chg="mod modGraphic">
          <ac:chgData name="Kelly Payne [STUDENT]" userId="S::lovett_kelly@students.columbusstate.edu::f32367c6-d808-48bf-b43b-465b678f7016" providerId="AD" clId="Web-{3458D875-3375-0E44-A53D-7EE1B0CBCD15}" dt="2025-03-31T19:48:48.745" v="104"/>
          <ac:graphicFrameMkLst>
            <pc:docMk/>
            <pc:sldMk cId="869935383" sldId="284"/>
            <ac:graphicFrameMk id="5" creationId="{5EB5B4E3-8EC9-D675-F430-AEC48A5F15E6}"/>
          </ac:graphicFrameMkLst>
        </pc:graphicFrameChg>
      </pc:sldChg>
      <pc:sldChg chg="modSp">
        <pc:chgData name="Kelly Payne [STUDENT]" userId="S::lovett_kelly@students.columbusstate.edu::f32367c6-d808-48bf-b43b-465b678f7016" providerId="AD" clId="Web-{3458D875-3375-0E44-A53D-7EE1B0CBCD15}" dt="2025-03-31T19:41:35.433" v="1" actId="1076"/>
        <pc:sldMkLst>
          <pc:docMk/>
          <pc:sldMk cId="2058587149" sldId="286"/>
        </pc:sldMkLst>
        <pc:picChg chg="mod">
          <ac:chgData name="Kelly Payne [STUDENT]" userId="S::lovett_kelly@students.columbusstate.edu::f32367c6-d808-48bf-b43b-465b678f7016" providerId="AD" clId="Web-{3458D875-3375-0E44-A53D-7EE1B0CBCD15}" dt="2025-03-31T19:41:35.433" v="1" actId="1076"/>
          <ac:picMkLst>
            <pc:docMk/>
            <pc:sldMk cId="2058587149" sldId="286"/>
            <ac:picMk id="6" creationId="{7FD94CB6-9F21-F972-5438-4DE12E1A5A6A}"/>
          </ac:picMkLst>
        </pc:picChg>
      </pc:sldChg>
      <pc:sldChg chg="modSp">
        <pc:chgData name="Kelly Payne [STUDENT]" userId="S::lovett_kelly@students.columbusstate.edu::f32367c6-d808-48bf-b43b-465b678f7016" providerId="AD" clId="Web-{3458D875-3375-0E44-A53D-7EE1B0CBCD15}" dt="2025-03-31T19:49:37.809" v="105" actId="1076"/>
        <pc:sldMkLst>
          <pc:docMk/>
          <pc:sldMk cId="1080285676" sldId="287"/>
        </pc:sldMkLst>
        <pc:spChg chg="mod">
          <ac:chgData name="Kelly Payne [STUDENT]" userId="S::lovett_kelly@students.columbusstate.edu::f32367c6-d808-48bf-b43b-465b678f7016" providerId="AD" clId="Web-{3458D875-3375-0E44-A53D-7EE1B0CBCD15}" dt="2025-03-31T19:49:37.809" v="105" actId="1076"/>
          <ac:spMkLst>
            <pc:docMk/>
            <pc:sldMk cId="1080285676" sldId="287"/>
            <ac:spMk id="3" creationId="{83C5F1E1-577C-B464-E595-4298319E24C2}"/>
          </ac:spMkLst>
        </pc:spChg>
      </pc:sldChg>
      <pc:sldChg chg="modSp">
        <pc:chgData name="Kelly Payne [STUDENT]" userId="S::lovett_kelly@students.columbusstate.edu::f32367c6-d808-48bf-b43b-465b678f7016" providerId="AD" clId="Web-{3458D875-3375-0E44-A53D-7EE1B0CBCD15}" dt="2025-03-31T19:41:59.919" v="3" actId="20577"/>
        <pc:sldMkLst>
          <pc:docMk/>
          <pc:sldMk cId="1800335286" sldId="299"/>
        </pc:sldMkLst>
        <pc:spChg chg="mod">
          <ac:chgData name="Kelly Payne [STUDENT]" userId="S::lovett_kelly@students.columbusstate.edu::f32367c6-d808-48bf-b43b-465b678f7016" providerId="AD" clId="Web-{3458D875-3375-0E44-A53D-7EE1B0CBCD15}" dt="2025-03-31T19:41:59.919" v="3" actId="20577"/>
          <ac:spMkLst>
            <pc:docMk/>
            <pc:sldMk cId="1800335286" sldId="299"/>
            <ac:spMk id="2" creationId="{52C812B5-E1A0-79E1-2FBF-083A2FC2C251}"/>
          </ac:spMkLst>
        </pc:spChg>
      </pc:sldChg>
    </pc:docChg>
  </pc:docChgLst>
  <pc:docChgLst>
    <pc:chgData name="Nick Miller [STUDENT]" userId="S::miller_emily4@students.columbusstate.edu::1e7fc0b8-4d2b-4ac0-8f51-5e0df4af7504" providerId="AD" clId="Web-{1A2FAF9F-8B01-7491-420D-553B77304096}"/>
    <pc:docChg chg="modSld addMainMaster delMainMaster modMainMaster">
      <pc:chgData name="Nick Miller [STUDENT]" userId="S::miller_emily4@students.columbusstate.edu::1e7fc0b8-4d2b-4ac0-8f51-5e0df4af7504" providerId="AD" clId="Web-{1A2FAF9F-8B01-7491-420D-553B77304096}" dt="2025-03-31T20:24:26.996" v="1953" actId="20577"/>
      <pc:docMkLst>
        <pc:docMk/>
      </pc:docMkLst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19:38:13.847" v="1026"/>
        <pc:sldMkLst>
          <pc:docMk/>
          <pc:sldMk cId="3468969733" sldId="256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3468969733" sldId="256"/>
            <ac:spMk id="2" creationId="{67CC9FC5-BC7C-4D20-700B-8C54C470352F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3468969733" sldId="256"/>
            <ac:spMk id="3" creationId="{81985A2E-DA44-22CF-5692-271C189AE65C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68969733" sldId="256"/>
            <ac:spMk id="36" creationId="{A9362A14-6FB8-4FFC-AAA0-2E5AFF8A8D36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68969733" sldId="256"/>
            <ac:spMk id="37" creationId="{2D6FBB9D-1CAA-4D05-AB33-BABDFE17B843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68969733" sldId="256"/>
            <ac:spMk id="38" creationId="{04727B71-B4B6-4823-80A1-68C40B475118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68969733" sldId="256"/>
            <ac:spMk id="39" creationId="{79A6DB05-9FB5-4B07-8675-74C23D4FD89D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68969733" sldId="256"/>
            <ac:spMk id="40" creationId="{E0B3B37B-5EEE-4DC4-802A-66F9A2C94B7D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68969733" sldId="256"/>
            <ac:spMk id="41" creationId="{494CEDA0-FD8E-491B-8792-69F93BDA3937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68969733" sldId="256"/>
            <ac:spMk id="42" creationId="{0FD3EBBB-DFE8-4525-B1BF-BE7BBC8DFA7C}"/>
          </ac:spMkLst>
        </pc:spChg>
      </pc:sldChg>
      <pc:sldChg chg="delSp modSp mod setBg modClrScheme delDesignElem chgLayout">
        <pc:chgData name="Nick Miller [STUDENT]" userId="S::miller_emily4@students.columbusstate.edu::1e7fc0b8-4d2b-4ac0-8f51-5e0df4af7504" providerId="AD" clId="Web-{1A2FAF9F-8B01-7491-420D-553B77304096}" dt="2025-03-31T19:38:13.847" v="1026"/>
        <pc:sldMkLst>
          <pc:docMk/>
          <pc:sldMk cId="2928291468" sldId="257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2928291468" sldId="257"/>
            <ac:spMk id="2" creationId="{C47DA503-58FF-E0B2-C912-7DD92C553245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2928291468" sldId="257"/>
            <ac:spMk id="3" creationId="{CBD4BD40-07F2-88D3-FE1C-B611E5450E17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928291468" sldId="257"/>
            <ac:spMk id="26" creationId="{8108D317-7CBD-4897-BD1F-959436D2A3BE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928291468" sldId="257"/>
            <ac:spMk id="27" creationId="{D6297641-8B9F-4767-9606-8A11313227BF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928291468" sldId="257"/>
            <ac:spMk id="28" creationId="{D8F3CA65-EA00-46B4-9616-39E6853F7BED}"/>
          </ac:spMkLst>
        </pc:spChg>
      </pc:sldChg>
      <pc:sldChg chg="delSp modSp mod setBg modClrScheme delDesignElem chgLayout">
        <pc:chgData name="Nick Miller [STUDENT]" userId="S::miller_emily4@students.columbusstate.edu::1e7fc0b8-4d2b-4ac0-8f51-5e0df4af7504" providerId="AD" clId="Web-{1A2FAF9F-8B01-7491-420D-553B77304096}" dt="2025-03-31T19:38:13.847" v="1026"/>
        <pc:sldMkLst>
          <pc:docMk/>
          <pc:sldMk cId="1241875380" sldId="266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1241875380" sldId="266"/>
            <ac:spMk id="2" creationId="{190B6226-0AB4-EC97-FC01-8EB035A31C5A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241875380" sldId="266"/>
            <ac:spMk id="9" creationId="{53B021B3-DE93-4AB7-8A18-CF5F1CED88B8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241875380" sldId="266"/>
            <ac:spMk id="11" creationId="{52D502E5-F6B4-4D58-B4AE-FC466FF15EE8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241875380" sldId="266"/>
            <ac:spMk id="13" creationId="{9DECDBF4-02B6-4BB4-B65B-B8107AD6A9E8}"/>
          </ac:spMkLst>
        </pc:spChg>
        <pc:graphicFrame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graphicFrameMkLst>
            <pc:docMk/>
            <pc:sldMk cId="1241875380" sldId="266"/>
            <ac:graphicFrameMk id="5" creationId="{CD6C7A6F-B3C4-0218-9AA7-984A5E841020}"/>
          </ac:graphicFrameMkLst>
        </pc:graphicFrame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20:24:26.996" v="1953" actId="20577"/>
        <pc:sldMkLst>
          <pc:docMk/>
          <pc:sldMk cId="1501381352" sldId="270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1501381352" sldId="270"/>
            <ac:spMk id="2" creationId="{ABF6F21C-F3E0-2AA7-C4BA-2F1FC93DA1F9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20:24:26.996" v="1953" actId="20577"/>
          <ac:spMkLst>
            <pc:docMk/>
            <pc:sldMk cId="1501381352" sldId="270"/>
            <ac:spMk id="3" creationId="{6F34673B-5670-0120-1AE2-7CEC97BC355F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501381352" sldId="270"/>
            <ac:spMk id="9" creationId="{F94AA2BD-2E3F-4B1D-8127-5744B8115311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501381352" sldId="270"/>
            <ac:spMk id="11" creationId="{4BD02261-2DC8-4AA8-9E16-7751AE892445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501381352" sldId="270"/>
            <ac:spMk id="13" creationId="{3D752CF2-2291-40B5-B462-C17B174C10BC}"/>
          </ac:spMkLst>
        </pc:spChg>
        <pc:picChg chg="ord">
          <ac:chgData name="Nick Miller [STUDENT]" userId="S::miller_emily4@students.columbusstate.edu::1e7fc0b8-4d2b-4ac0-8f51-5e0df4af7504" providerId="AD" clId="Web-{1A2FAF9F-8B01-7491-420D-553B77304096}" dt="2025-03-31T20:02:53.548" v="1542"/>
          <ac:picMkLst>
            <pc:docMk/>
            <pc:sldMk cId="1501381352" sldId="270"/>
            <ac:picMk id="4" creationId="{EFA902C1-CCA4-E03A-9373-F629BF4E5F00}"/>
          </ac:picMkLst>
        </pc:pic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20:02:23.173" v="1535" actId="20577"/>
        <pc:sldMkLst>
          <pc:docMk/>
          <pc:sldMk cId="2072201066" sldId="271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2072201066" sldId="271"/>
            <ac:spMk id="2" creationId="{AE07A244-AF5C-C2CB-DA18-F00F729BC837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20:02:23.173" v="1535" actId="20577"/>
          <ac:spMkLst>
            <pc:docMk/>
            <pc:sldMk cId="2072201066" sldId="271"/>
            <ac:spMk id="3" creationId="{4594647E-28BA-5FF7-E936-6F54218C54D8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072201066" sldId="271"/>
            <ac:spMk id="17" creationId="{8380AD67-C5CA-4918-B4BB-C359BB03EEDD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072201066" sldId="271"/>
            <ac:spMk id="19" creationId="{EABAD4DA-87BA-4F70-9EF0-45C6BCF17823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072201066" sldId="271"/>
            <ac:spMk id="20" creationId="{915128D9-2797-47FA-B6FE-EC24E6B8437A}"/>
          </ac:spMkLst>
        </pc:sp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19:38:13.847" v="1026"/>
        <pc:sldMkLst>
          <pc:docMk/>
          <pc:sldMk cId="2634638680" sldId="272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2634638680" sldId="272"/>
            <ac:spMk id="2" creationId="{70495509-9572-B43C-4996-484D6ED9F54E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634638680" sldId="272"/>
            <ac:spMk id="91" creationId="{8D06CE56-3881-4ADA-8CEF-D18B02C242A3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634638680" sldId="272"/>
            <ac:spMk id="93" creationId="{79F3C543-62EC-4433-9C93-A2CD8764E9B4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634638680" sldId="272"/>
            <ac:spMk id="95" creationId="{526E0BFB-CDF1-4990-8C11-AC849311E0A8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634638680" sldId="272"/>
            <ac:spMk id="97" creationId="{6069A1F8-9BEB-4786-9694-FC48B2D75D21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634638680" sldId="272"/>
            <ac:spMk id="99" creationId="{AF2F604E-43BE-4DC3-B983-E071523364F8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634638680" sldId="272"/>
            <ac:spMk id="101" creationId="{08C9B587-E65E-4B52-B37C-ABEBB6E87928}"/>
          </ac:spMkLst>
        </pc:spChg>
      </pc:sldChg>
      <pc:sldChg chg="addSp delSp modSp mod modClrScheme delDesignElem chgLayout">
        <pc:chgData name="Nick Miller [STUDENT]" userId="S::miller_emily4@students.columbusstate.edu::1e7fc0b8-4d2b-4ac0-8f51-5e0df4af7504" providerId="AD" clId="Web-{1A2FAF9F-8B01-7491-420D-553B77304096}" dt="2025-03-31T19:58:57.106" v="1520"/>
        <pc:sldMkLst>
          <pc:docMk/>
          <pc:sldMk cId="677556171" sldId="273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47:40.312" v="1032" actId="14100"/>
          <ac:spMkLst>
            <pc:docMk/>
            <pc:sldMk cId="677556171" sldId="273"/>
            <ac:spMk id="2" creationId="{944505B6-2EA7-2A86-12B5-A4CCC007E9D2}"/>
          </ac:spMkLst>
        </pc:spChg>
        <pc:spChg chg="add del mod ord">
          <ac:chgData name="Nick Miller [STUDENT]" userId="S::miller_emily4@students.columbusstate.edu::1e7fc0b8-4d2b-4ac0-8f51-5e0df4af7504" providerId="AD" clId="Web-{1A2FAF9F-8B01-7491-420D-553B77304096}" dt="2025-03-31T19:07:03.622" v="378"/>
          <ac:spMkLst>
            <pc:docMk/>
            <pc:sldMk cId="677556171" sldId="273"/>
            <ac:spMk id="3" creationId="{A3702CD1-01C9-8875-9ACA-AB9CAD7FEDEE}"/>
          </ac:spMkLst>
        </pc:spChg>
        <pc:spChg chg="add del mod">
          <ac:chgData name="Nick Miller [STUDENT]" userId="S::miller_emily4@students.columbusstate.edu::1e7fc0b8-4d2b-4ac0-8f51-5e0df4af7504" providerId="AD" clId="Web-{1A2FAF9F-8B01-7491-420D-553B77304096}" dt="2025-03-31T19:06:56.325" v="375"/>
          <ac:spMkLst>
            <pc:docMk/>
            <pc:sldMk cId="677556171" sldId="273"/>
            <ac:spMk id="8" creationId="{A9320216-3A98-E20C-BEA5-D0E518960EFC}"/>
          </ac:spMkLst>
        </pc:spChg>
        <pc:spChg chg="add del mod">
          <ac:chgData name="Nick Miller [STUDENT]" userId="S::miller_emily4@students.columbusstate.edu::1e7fc0b8-4d2b-4ac0-8f51-5e0df4af7504" providerId="AD" clId="Web-{1A2FAF9F-8B01-7491-420D-553B77304096}" dt="2025-03-31T19:07:12.187" v="379"/>
          <ac:spMkLst>
            <pc:docMk/>
            <pc:sldMk cId="677556171" sldId="273"/>
            <ac:spMk id="11" creationId="{65A5225D-0C5F-20FC-3654-E62BD0A2B91D}"/>
          </ac:spMkLst>
        </pc:spChg>
        <pc:spChg chg="add del mod">
          <ac:chgData name="Nick Miller [STUDENT]" userId="S::miller_emily4@students.columbusstate.edu::1e7fc0b8-4d2b-4ac0-8f51-5e0df4af7504" providerId="AD" clId="Web-{1A2FAF9F-8B01-7491-420D-553B77304096}" dt="2025-03-31T19:31:59.105" v="554"/>
          <ac:spMkLst>
            <pc:docMk/>
            <pc:sldMk cId="677556171" sldId="273"/>
            <ac:spMk id="14" creationId="{3AA45418-B7BB-8727-EAFD-67D39C1B74E7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677556171" sldId="273"/>
            <ac:spMk id="40" creationId="{DAF1966E-FD40-4A4A-B61B-C4DF7FA05F06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677556171" sldId="273"/>
            <ac:spMk id="42" creationId="{047BFA19-D45E-416B-A404-7AF2F3F27017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677556171" sldId="273"/>
            <ac:spMk id="44" creationId="{8E0105E7-23DB-4CF2-8258-FF47C7620F6E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677556171" sldId="273"/>
            <ac:spMk id="46" creationId="{074B4F7D-14B2-478B-8BF5-01E4E0C5D263}"/>
          </ac:spMkLst>
        </pc:spChg>
        <pc:graphicFrameChg chg="add mod modGraphic">
          <ac:chgData name="Nick Miller [STUDENT]" userId="S::miller_emily4@students.columbusstate.edu::1e7fc0b8-4d2b-4ac0-8f51-5e0df4af7504" providerId="AD" clId="Web-{1A2FAF9F-8B01-7491-420D-553B77304096}" dt="2025-03-31T19:58:57.106" v="1520"/>
          <ac:graphicFrameMkLst>
            <pc:docMk/>
            <pc:sldMk cId="677556171" sldId="273"/>
            <ac:graphicFrameMk id="6" creationId="{8ACD949D-AA53-5CC8-776A-EAD8E86C5E63}"/>
          </ac:graphicFrameMkLst>
        </pc:graphicFrameChg>
        <pc:graphicFrameChg chg="add del mod ord modGraphic">
          <ac:chgData name="Nick Miller [STUDENT]" userId="S::miller_emily4@students.columbusstate.edu::1e7fc0b8-4d2b-4ac0-8f51-5e0df4af7504" providerId="AD" clId="Web-{1A2FAF9F-8B01-7491-420D-553B77304096}" dt="2025-03-31T19:06:55.075" v="374"/>
          <ac:graphicFrameMkLst>
            <pc:docMk/>
            <pc:sldMk cId="677556171" sldId="273"/>
            <ac:graphicFrameMk id="9" creationId="{BE8A37AE-0587-CBC2-80AD-8185A12C6E69}"/>
          </ac:graphicFrameMkLst>
        </pc:graphicFrameChg>
        <pc:graphicFrameChg chg="add del mod ord modGraphic">
          <ac:chgData name="Nick Miller [STUDENT]" userId="S::miller_emily4@students.columbusstate.edu::1e7fc0b8-4d2b-4ac0-8f51-5e0df4af7504" providerId="AD" clId="Web-{1A2FAF9F-8B01-7491-420D-553B77304096}" dt="2025-03-31T19:10:09.032" v="482"/>
          <ac:graphicFrameMkLst>
            <pc:docMk/>
            <pc:sldMk cId="677556171" sldId="273"/>
            <ac:graphicFrameMk id="12" creationId="{18AD1136-AFC5-D3F0-A2BF-72BB924560BA}"/>
          </ac:graphicFrameMkLst>
        </pc:graphicFrameChg>
        <pc:picChg chg="mod">
          <ac:chgData name="Nick Miller [STUDENT]" userId="S::miller_emily4@students.columbusstate.edu::1e7fc0b8-4d2b-4ac0-8f51-5e0df4af7504" providerId="AD" clId="Web-{1A2FAF9F-8B01-7491-420D-553B77304096}" dt="2025-03-31T19:32:09.980" v="556" actId="1076"/>
          <ac:picMkLst>
            <pc:docMk/>
            <pc:sldMk cId="677556171" sldId="273"/>
            <ac:picMk id="4" creationId="{FD77310D-438C-2092-452D-D751E0170EAC}"/>
          </ac:picMkLst>
        </pc:picChg>
        <pc:picChg chg="mod">
          <ac:chgData name="Nick Miller [STUDENT]" userId="S::miller_emily4@students.columbusstate.edu::1e7fc0b8-4d2b-4ac0-8f51-5e0df4af7504" providerId="AD" clId="Web-{1A2FAF9F-8B01-7491-420D-553B77304096}" dt="2025-03-31T19:32:12.762" v="557" actId="1076"/>
          <ac:picMkLst>
            <pc:docMk/>
            <pc:sldMk cId="677556171" sldId="273"/>
            <ac:picMk id="5" creationId="{67887123-7C20-57FA-333D-ADC0356142D5}"/>
          </ac:picMkLst>
        </pc:picChg>
      </pc:sldChg>
      <pc:sldChg chg="modSp mod modClrScheme chgLayout">
        <pc:chgData name="Nick Miller [STUDENT]" userId="S::miller_emily4@students.columbusstate.edu::1e7fc0b8-4d2b-4ac0-8f51-5e0df4af7504" providerId="AD" clId="Web-{1A2FAF9F-8B01-7491-420D-553B77304096}" dt="2025-03-31T20:16:03.721" v="1677" actId="1076"/>
        <pc:sldMkLst>
          <pc:docMk/>
          <pc:sldMk cId="3963812135" sldId="275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3963812135" sldId="275"/>
            <ac:spMk id="2" creationId="{7C2924E1-4C20-1D39-A63A-98782E492804}"/>
          </ac:spMkLst>
        </pc:spChg>
        <pc:picChg chg="mod">
          <ac:chgData name="Nick Miller [STUDENT]" userId="S::miller_emily4@students.columbusstate.edu::1e7fc0b8-4d2b-4ac0-8f51-5e0df4af7504" providerId="AD" clId="Web-{1A2FAF9F-8B01-7491-420D-553B77304096}" dt="2025-03-31T20:16:03.721" v="1677" actId="1076"/>
          <ac:picMkLst>
            <pc:docMk/>
            <pc:sldMk cId="3963812135" sldId="275"/>
            <ac:picMk id="5" creationId="{AC15158E-2475-7BCE-1A95-67D80F172504}"/>
          </ac:picMkLst>
        </pc:pic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20:00:27.546" v="1528" actId="1076"/>
        <pc:sldMkLst>
          <pc:docMk/>
          <pc:sldMk cId="3490741362" sldId="276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20:00:27.546" v="1528" actId="1076"/>
          <ac:spMkLst>
            <pc:docMk/>
            <pc:sldMk cId="3490741362" sldId="276"/>
            <ac:spMk id="2" creationId="{8B49D5BF-24F0-1737-C431-3A998B473865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90741362" sldId="276"/>
            <ac:spMk id="26" creationId="{8D06CE56-3881-4ADA-8CEF-D18B02C242A3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90741362" sldId="276"/>
            <ac:spMk id="45" creationId="{79F3C543-62EC-4433-9C93-A2CD8764E9B4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90741362" sldId="276"/>
            <ac:spMk id="46" creationId="{68AF5748-FED8-45BA-8631-26D1D10F3246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90741362" sldId="276"/>
            <ac:spMk id="47" creationId="{AF2F604E-43BE-4DC3-B983-E071523364F8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90741362" sldId="276"/>
            <ac:spMk id="48" creationId="{08C9B587-E65E-4B52-B37C-ABEBB6E87928}"/>
          </ac:spMkLst>
        </pc:spChg>
        <pc:picChg chg="mod ord">
          <ac:chgData name="Nick Miller [STUDENT]" userId="S::miller_emily4@students.columbusstate.edu::1e7fc0b8-4d2b-4ac0-8f51-5e0df4af7504" providerId="AD" clId="Web-{1A2FAF9F-8B01-7491-420D-553B77304096}" dt="2025-03-31T20:00:21.483" v="1526" actId="1076"/>
          <ac:picMkLst>
            <pc:docMk/>
            <pc:sldMk cId="3490741362" sldId="276"/>
            <ac:picMk id="4" creationId="{5D58F6E8-D3B2-F324-1E7A-D91BCB9E67C2}"/>
          </ac:picMkLst>
        </pc:pic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19:38:13.847" v="1026"/>
        <pc:sldMkLst>
          <pc:docMk/>
          <pc:sldMk cId="349326497" sldId="279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349326497" sldId="279"/>
            <ac:spMk id="2" creationId="{50194193-325D-3E4D-1371-F271E59927E7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349326497" sldId="279"/>
            <ac:spMk id="3" creationId="{E2022115-62F7-2448-1D0F-0A8F585F088F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9326497" sldId="279"/>
            <ac:spMk id="8" creationId="{2029D5AD-8348-4446-B191-6A9B6FE03F21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9326497" sldId="279"/>
            <ac:spMk id="10" creationId="{A3F395A2-2B64-4749-BD93-2F159C7E1FB5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9326497" sldId="279"/>
            <ac:spMk id="12" creationId="{5CF0135B-EAB8-4CA0-896C-2D897ECD28BC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49326497" sldId="279"/>
            <ac:spMk id="14" creationId="{92C3387C-D24F-4737-8A37-1DC5CFF09CFA}"/>
          </ac:spMkLst>
        </pc:sp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19:38:13.847" v="1026"/>
        <pc:sldMkLst>
          <pc:docMk/>
          <pc:sldMk cId="1579335361" sldId="280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1579335361" sldId="280"/>
            <ac:spMk id="2" creationId="{2830E468-7EB6-8F37-BEC3-05705F314673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1579335361" sldId="280"/>
            <ac:spMk id="3" creationId="{219225EF-CBA4-556A-6558-3E0401DCB46E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579335361" sldId="280"/>
            <ac:spMk id="8" creationId="{DAF1966E-FD40-4A4A-B61B-C4DF7FA05F06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579335361" sldId="280"/>
            <ac:spMk id="10" creationId="{047BFA19-D45E-416B-A404-7AF2F3F27017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579335361" sldId="280"/>
            <ac:spMk id="12" creationId="{8E0105E7-23DB-4CF2-8258-FF47C7620F6E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579335361" sldId="280"/>
            <ac:spMk id="14" creationId="{074B4F7D-14B2-478B-8BF5-01E4E0C5D263}"/>
          </ac:spMkLst>
        </pc:spChg>
      </pc:sldChg>
      <pc:sldChg chg="addSp delSp modSp mod modClrScheme delDesignElem chgLayout">
        <pc:chgData name="Nick Miller [STUDENT]" userId="S::miller_emily4@students.columbusstate.edu::1e7fc0b8-4d2b-4ac0-8f51-5e0df4af7504" providerId="AD" clId="Web-{1A2FAF9F-8B01-7491-420D-553B77304096}" dt="2025-03-31T20:17:16.159" v="1683"/>
        <pc:sldMkLst>
          <pc:docMk/>
          <pc:sldMk cId="1202300804" sldId="283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51:56.785" v="1265" actId="1076"/>
          <ac:spMkLst>
            <pc:docMk/>
            <pc:sldMk cId="1202300804" sldId="283"/>
            <ac:spMk id="2" creationId="{AC89AC5C-564D-F7DA-8F43-CE9A76DF38F1}"/>
          </ac:spMkLst>
        </pc:spChg>
        <pc:spChg chg="del mod ord">
          <ac:chgData name="Nick Miller [STUDENT]" userId="S::miller_emily4@students.columbusstate.edu::1e7fc0b8-4d2b-4ac0-8f51-5e0df4af7504" providerId="AD" clId="Web-{1A2FAF9F-8B01-7491-420D-553B77304096}" dt="2025-03-31T19:50:23.096" v="1241"/>
          <ac:spMkLst>
            <pc:docMk/>
            <pc:sldMk cId="1202300804" sldId="283"/>
            <ac:spMk id="3" creationId="{BF6AF8F0-B3BE-0E58-00A5-018364ECCFCC}"/>
          </ac:spMkLst>
        </pc:spChg>
        <pc:spChg chg="add del mod">
          <ac:chgData name="Nick Miller [STUDENT]" userId="S::miller_emily4@students.columbusstate.edu::1e7fc0b8-4d2b-4ac0-8f51-5e0df4af7504" providerId="AD" clId="Web-{1A2FAF9F-8B01-7491-420D-553B77304096}" dt="2025-03-31T20:11:10.733" v="1635"/>
          <ac:spMkLst>
            <pc:docMk/>
            <pc:sldMk cId="1202300804" sldId="283"/>
            <ac:spMk id="7" creationId="{C6EFB9C0-C7F6-010C-9400-A2FDE7FB725B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202300804" sldId="283"/>
            <ac:spMk id="40" creationId="{2C9A9DA9-7DC8-488B-A882-123947B0F3D9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202300804" sldId="283"/>
            <ac:spMk id="42" creationId="{57F6BDD4-E066-4008-8011-6CC31AEB4556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202300804" sldId="283"/>
            <ac:spMk id="44" creationId="{2711A8FB-68FC-45FC-B01E-38F809E2D439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202300804" sldId="283"/>
            <ac:spMk id="46" creationId="{2A865FE3-5FC9-4049-87CF-30019C46C0F5}"/>
          </ac:spMkLst>
        </pc:spChg>
        <pc:graphicFrameChg chg="add mod modGraphic">
          <ac:chgData name="Nick Miller [STUDENT]" userId="S::miller_emily4@students.columbusstate.edu::1e7fc0b8-4d2b-4ac0-8f51-5e0df4af7504" providerId="AD" clId="Web-{1A2FAF9F-8B01-7491-420D-553B77304096}" dt="2025-03-31T20:17:16.159" v="1683"/>
          <ac:graphicFrameMkLst>
            <pc:docMk/>
            <pc:sldMk cId="1202300804" sldId="283"/>
            <ac:graphicFrameMk id="5" creationId="{B0E74CF2-5214-0338-DFED-44745AA14DE5}"/>
          </ac:graphicFrameMkLst>
        </pc:graphicFrameChg>
        <pc:picChg chg="del mod">
          <ac:chgData name="Nick Miller [STUDENT]" userId="S::miller_emily4@students.columbusstate.edu::1e7fc0b8-4d2b-4ac0-8f51-5e0df4af7504" providerId="AD" clId="Web-{1A2FAF9F-8B01-7491-420D-553B77304096}" dt="2025-03-31T20:10:01.963" v="1632"/>
          <ac:picMkLst>
            <pc:docMk/>
            <pc:sldMk cId="1202300804" sldId="283"/>
            <ac:picMk id="4" creationId="{B06014B9-6379-8208-FD81-204E9AFEEB63}"/>
          </ac:picMkLst>
        </pc:picChg>
        <pc:picChg chg="add del mod ord">
          <ac:chgData name="Nick Miller [STUDENT]" userId="S::miller_emily4@students.columbusstate.edu::1e7fc0b8-4d2b-4ac0-8f51-5e0df4af7504" providerId="AD" clId="Web-{1A2FAF9F-8B01-7491-420D-553B77304096}" dt="2025-03-31T20:10:55.511" v="1634"/>
          <ac:picMkLst>
            <pc:docMk/>
            <pc:sldMk cId="1202300804" sldId="283"/>
            <ac:picMk id="8" creationId="{2A04E6C8-5C15-5E07-9611-B9E819D75B91}"/>
          </ac:picMkLst>
        </pc:picChg>
        <pc:picChg chg="add mod ord">
          <ac:chgData name="Nick Miller [STUDENT]" userId="S::miller_emily4@students.columbusstate.edu::1e7fc0b8-4d2b-4ac0-8f51-5e0df4af7504" providerId="AD" clId="Web-{1A2FAF9F-8B01-7491-420D-553B77304096}" dt="2025-03-31T20:11:51.715" v="1644" actId="14100"/>
          <ac:picMkLst>
            <pc:docMk/>
            <pc:sldMk cId="1202300804" sldId="283"/>
            <ac:picMk id="9" creationId="{D4DB726E-4F41-F13C-B9E4-CA44CEB96484}"/>
          </ac:picMkLst>
        </pc:picChg>
      </pc:sldChg>
      <pc:sldChg chg="addSp delSp modSp mod modClrScheme delDesignElem chgLayout">
        <pc:chgData name="Nick Miller [STUDENT]" userId="S::miller_emily4@students.columbusstate.edu::1e7fc0b8-4d2b-4ac0-8f51-5e0df4af7504" providerId="AD" clId="Web-{1A2FAF9F-8B01-7491-420D-553B77304096}" dt="2025-03-31T20:17:00.472" v="1679"/>
        <pc:sldMkLst>
          <pc:docMk/>
          <pc:sldMk cId="869935383" sldId="284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20:14:54.782" v="1667" actId="20577"/>
          <ac:spMkLst>
            <pc:docMk/>
            <pc:sldMk cId="869935383" sldId="284"/>
            <ac:spMk id="2" creationId="{1F6CA9AA-CC9C-11E1-461F-3049C357362A}"/>
          </ac:spMkLst>
        </pc:spChg>
        <pc:spChg chg="del mod ord">
          <ac:chgData name="Nick Miller [STUDENT]" userId="S::miller_emily4@students.columbusstate.edu::1e7fc0b8-4d2b-4ac0-8f51-5e0df4af7504" providerId="AD" clId="Web-{1A2FAF9F-8B01-7491-420D-553B77304096}" dt="2025-03-31T19:37:42.971" v="1024"/>
          <ac:spMkLst>
            <pc:docMk/>
            <pc:sldMk cId="869935383" sldId="284"/>
            <ac:spMk id="3" creationId="{C73C9507-4F4E-2A5C-90B3-CE9B2CECE06F}"/>
          </ac:spMkLst>
        </pc:spChg>
        <pc:spChg chg="del mod">
          <ac:chgData name="Nick Miller [STUDENT]" userId="S::miller_emily4@students.columbusstate.edu::1e7fc0b8-4d2b-4ac0-8f51-5e0df4af7504" providerId="AD" clId="Web-{1A2FAF9F-8B01-7491-420D-553B77304096}" dt="2025-03-31T20:14:03.827" v="1656"/>
          <ac:spMkLst>
            <pc:docMk/>
            <pc:sldMk cId="869935383" sldId="284"/>
            <ac:spMk id="4" creationId="{D8CD6895-A40F-AE4D-1430-07D6432245FA}"/>
          </ac:spMkLst>
        </pc:spChg>
        <pc:spChg chg="add del mod ord">
          <ac:chgData name="Nick Miller [STUDENT]" userId="S::miller_emily4@students.columbusstate.edu::1e7fc0b8-4d2b-4ac0-8f51-5e0df4af7504" providerId="AD" clId="Web-{1A2FAF9F-8B01-7491-420D-553B77304096}" dt="2025-03-31T20:12:19.575" v="1646"/>
          <ac:spMkLst>
            <pc:docMk/>
            <pc:sldMk cId="869935383" sldId="284"/>
            <ac:spMk id="8" creationId="{18429423-6624-AE60-B9D9-E0EB378F5D8D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869935383" sldId="284"/>
            <ac:spMk id="31" creationId="{0404F096-EB41-EC7D-A53A-9086595D1E05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869935383" sldId="284"/>
            <ac:spMk id="33" creationId="{133963DE-DAB3-71E9-BA09-166EB9636EFA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869935383" sldId="284"/>
            <ac:spMk id="35" creationId="{D05E8EAF-5D5F-C3D1-F87C-272A78D3B475}"/>
          </ac:spMkLst>
        </pc:spChg>
        <pc:graphicFrameChg chg="add del mod modGraphic">
          <ac:chgData name="Nick Miller [STUDENT]" userId="S::miller_emily4@students.columbusstate.edu::1e7fc0b8-4d2b-4ac0-8f51-5e0df4af7504" providerId="AD" clId="Web-{1A2FAF9F-8B01-7491-420D-553B77304096}" dt="2025-03-31T20:17:00.472" v="1679"/>
          <ac:graphicFrameMkLst>
            <pc:docMk/>
            <pc:sldMk cId="869935383" sldId="284"/>
            <ac:graphicFrameMk id="5" creationId="{5EB5B4E3-8EC9-D675-F430-AEC48A5F15E6}"/>
          </ac:graphicFrameMkLst>
        </pc:graphicFrameChg>
        <pc:picChg chg="del">
          <ac:chgData name="Nick Miller [STUDENT]" userId="S::miller_emily4@students.columbusstate.edu::1e7fc0b8-4d2b-4ac0-8f51-5e0df4af7504" providerId="AD" clId="Web-{1A2FAF9F-8B01-7491-420D-553B77304096}" dt="2025-03-31T20:12:04.356" v="1645"/>
          <ac:picMkLst>
            <pc:docMk/>
            <pc:sldMk cId="869935383" sldId="284"/>
            <ac:picMk id="6" creationId="{BA9E9EE9-A8E0-78ED-A0D2-2D8003DADB54}"/>
          </ac:picMkLst>
        </pc:picChg>
        <pc:picChg chg="add mod ord">
          <ac:chgData name="Nick Miller [STUDENT]" userId="S::miller_emily4@students.columbusstate.edu::1e7fc0b8-4d2b-4ac0-8f51-5e0df4af7504" providerId="AD" clId="Web-{1A2FAF9F-8B01-7491-420D-553B77304096}" dt="2025-03-31T20:14:23.109" v="1659" actId="14100"/>
          <ac:picMkLst>
            <pc:docMk/>
            <pc:sldMk cId="869935383" sldId="284"/>
            <ac:picMk id="9" creationId="{1CEC0D5D-6623-8FFF-FE91-2CC31B49B220}"/>
          </ac:picMkLst>
        </pc:picChg>
        <pc:picChg chg="add del mod">
          <ac:chgData name="Nick Miller [STUDENT]" userId="S::miller_emily4@students.columbusstate.edu::1e7fc0b8-4d2b-4ac0-8f51-5e0df4af7504" providerId="AD" clId="Web-{1A2FAF9F-8B01-7491-420D-553B77304096}" dt="2025-03-31T20:13:08.451" v="1648"/>
          <ac:picMkLst>
            <pc:docMk/>
            <pc:sldMk cId="869935383" sldId="284"/>
            <ac:picMk id="10" creationId="{0EF93683-5B62-BE86-A02E-CAB61FCC9D5C}"/>
          </ac:picMkLst>
        </pc:picChg>
      </pc:sldChg>
      <pc:sldChg chg="addSp delSp modSp mod modClrScheme delDesignElem chgLayout">
        <pc:chgData name="Nick Miller [STUDENT]" userId="S::miller_emily4@students.columbusstate.edu::1e7fc0b8-4d2b-4ac0-8f51-5e0df4af7504" providerId="AD" clId="Web-{1A2FAF9F-8B01-7491-420D-553B77304096}" dt="2025-03-31T20:17:29.753" v="1688"/>
        <pc:sldMkLst>
          <pc:docMk/>
          <pc:sldMk cId="1068677563" sldId="285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20:15:01.047" v="1668" actId="20577"/>
          <ac:spMkLst>
            <pc:docMk/>
            <pc:sldMk cId="1068677563" sldId="285"/>
            <ac:spMk id="2" creationId="{E6ECC226-3EB2-7786-39C8-E5FF70C106D1}"/>
          </ac:spMkLst>
        </pc:spChg>
        <pc:spChg chg="del mod ord">
          <ac:chgData name="Nick Miller [STUDENT]" userId="S::miller_emily4@students.columbusstate.edu::1e7fc0b8-4d2b-4ac0-8f51-5e0df4af7504" providerId="AD" clId="Web-{1A2FAF9F-8B01-7491-420D-553B77304096}" dt="2025-03-31T19:54:22.038" v="1386"/>
          <ac:spMkLst>
            <pc:docMk/>
            <pc:sldMk cId="1068677563" sldId="285"/>
            <ac:spMk id="3" creationId="{EFFED3EA-CBC3-D9EE-09E0-17D3D6FB6DC2}"/>
          </ac:spMkLst>
        </pc:spChg>
        <pc:spChg chg="del mod">
          <ac:chgData name="Nick Miller [STUDENT]" userId="S::miller_emily4@students.columbusstate.edu::1e7fc0b8-4d2b-4ac0-8f51-5e0df4af7504" providerId="AD" clId="Web-{1A2FAF9F-8B01-7491-420D-553B77304096}" dt="2025-03-31T19:57:54.121" v="1492"/>
          <ac:spMkLst>
            <pc:docMk/>
            <pc:sldMk cId="1068677563" sldId="285"/>
            <ac:spMk id="4" creationId="{851032F1-F7DA-7740-8E25-2384363BBA3D}"/>
          </ac:spMkLst>
        </pc:spChg>
        <pc:spChg chg="add mod">
          <ac:chgData name="Nick Miller [STUDENT]" userId="S::miller_emily4@students.columbusstate.edu::1e7fc0b8-4d2b-4ac0-8f51-5e0df4af7504" providerId="AD" clId="Web-{1A2FAF9F-8B01-7491-420D-553B77304096}" dt="2025-03-31T19:58:01.371" v="1493" actId="1076"/>
          <ac:spMkLst>
            <pc:docMk/>
            <pc:sldMk cId="1068677563" sldId="285"/>
            <ac:spMk id="8" creationId="{FAE98476-277D-12F1-B76A-B019FCDE2F78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068677563" sldId="285"/>
            <ac:spMk id="31" creationId="{99BCE895-166F-A4F6-4578-C02CF98E7EB2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068677563" sldId="285"/>
            <ac:spMk id="33" creationId="{CD83BDD4-2247-3680-23AC-A8EE2E73DC85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068677563" sldId="285"/>
            <ac:spMk id="35" creationId="{C8C452C0-1A3F-D1ED-9422-D5F76BC773DF}"/>
          </ac:spMkLst>
        </pc:spChg>
        <pc:graphicFrameChg chg="add mod modGraphic">
          <ac:chgData name="Nick Miller [STUDENT]" userId="S::miller_emily4@students.columbusstate.edu::1e7fc0b8-4d2b-4ac0-8f51-5e0df4af7504" providerId="AD" clId="Web-{1A2FAF9F-8B01-7491-420D-553B77304096}" dt="2025-03-31T20:17:29.753" v="1688"/>
          <ac:graphicFrameMkLst>
            <pc:docMk/>
            <pc:sldMk cId="1068677563" sldId="285"/>
            <ac:graphicFrameMk id="5" creationId="{788E81AA-C46C-2009-0F3C-7210AB371942}"/>
          </ac:graphicFrameMkLst>
        </pc:graphicFrame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20:15:35.298" v="1675" actId="20577"/>
        <pc:sldMkLst>
          <pc:docMk/>
          <pc:sldMk cId="2058587149" sldId="286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55:44.462" v="1402"/>
          <ac:spMkLst>
            <pc:docMk/>
            <pc:sldMk cId="2058587149" sldId="286"/>
            <ac:spMk id="2" creationId="{79503C65-3ECF-F8E2-B3FE-8868656D1C26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20:15:35.298" v="1675" actId="20577"/>
          <ac:spMkLst>
            <pc:docMk/>
            <pc:sldMk cId="2058587149" sldId="286"/>
            <ac:spMk id="3" creationId="{D894E1DD-1902-7E2B-C8D2-6D9ECE5E5210}"/>
          </ac:spMkLst>
        </pc:spChg>
        <pc:spChg chg="del mod">
          <ac:chgData name="Nick Miller [STUDENT]" userId="S::miller_emily4@students.columbusstate.edu::1e7fc0b8-4d2b-4ac0-8f51-5e0df4af7504" providerId="AD" clId="Web-{1A2FAF9F-8B01-7491-420D-553B77304096}" dt="2025-03-31T19:57:04.198" v="1415"/>
          <ac:spMkLst>
            <pc:docMk/>
            <pc:sldMk cId="2058587149" sldId="286"/>
            <ac:spMk id="4" creationId="{61268A18-5426-7A5D-1B4E-B8506E34274C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058587149" sldId="286"/>
            <ac:spMk id="31" creationId="{D19F5E97-A15C-D3E7-5322-A8709230A961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058587149" sldId="286"/>
            <ac:spMk id="33" creationId="{6E317EFC-1264-4A2A-80DD-42AB687F931A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2058587149" sldId="286"/>
            <ac:spMk id="35" creationId="{C5779400-ED34-3095-80AA-F0A7DEBA7CE8}"/>
          </ac:spMkLst>
        </pc:spChg>
        <pc:picChg chg="mod">
          <ac:chgData name="Nick Miller [STUDENT]" userId="S::miller_emily4@students.columbusstate.edu::1e7fc0b8-4d2b-4ac0-8f51-5e0df4af7504" providerId="AD" clId="Web-{1A2FAF9F-8B01-7491-420D-553B77304096}" dt="2025-03-31T19:54:40.508" v="1388" actId="1076"/>
          <ac:picMkLst>
            <pc:docMk/>
            <pc:sldMk cId="2058587149" sldId="286"/>
            <ac:picMk id="6" creationId="{7FD94CB6-9F21-F972-5438-4DE12E1A5A6A}"/>
          </ac:picMkLst>
        </pc:pic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20:17:53.504" v="1692" actId="20577"/>
        <pc:sldMkLst>
          <pc:docMk/>
          <pc:sldMk cId="1080285676" sldId="287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20:17:53.504" v="1692" actId="20577"/>
          <ac:spMkLst>
            <pc:docMk/>
            <pc:sldMk cId="1080285676" sldId="287"/>
            <ac:spMk id="2" creationId="{A53A7BE8-52D5-A7A6-84F6-18A4A868B536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20:05:42.286" v="1631" actId="1076"/>
          <ac:spMkLst>
            <pc:docMk/>
            <pc:sldMk cId="1080285676" sldId="287"/>
            <ac:spMk id="3" creationId="{83C5F1E1-577C-B464-E595-4298319E24C2}"/>
          </ac:spMkLst>
        </pc:spChg>
        <pc:spChg chg="del mod">
          <ac:chgData name="Nick Miller [STUDENT]" userId="S::miller_emily4@students.columbusstate.edu::1e7fc0b8-4d2b-4ac0-8f51-5e0df4af7504" providerId="AD" clId="Web-{1A2FAF9F-8B01-7491-420D-553B77304096}" dt="2025-03-31T20:04:14.613" v="1616"/>
          <ac:spMkLst>
            <pc:docMk/>
            <pc:sldMk cId="1080285676" sldId="287"/>
            <ac:spMk id="4" creationId="{C4817AF8-2A54-666D-DDF3-CF5A34AA1F12}"/>
          </ac:spMkLst>
        </pc:spChg>
        <pc:spChg chg="mod">
          <ac:chgData name="Nick Miller [STUDENT]" userId="S::miller_emily4@students.columbusstate.edu::1e7fc0b8-4d2b-4ac0-8f51-5e0df4af7504" providerId="AD" clId="Web-{1A2FAF9F-8B01-7491-420D-553B77304096}" dt="2025-03-31T20:05:00.083" v="1624"/>
          <ac:spMkLst>
            <pc:docMk/>
            <pc:sldMk cId="1080285676" sldId="287"/>
            <ac:spMk id="6" creationId="{BB96279A-D188-5E50-D14B-8D080E12410B}"/>
          </ac:spMkLst>
        </pc:spChg>
        <pc:spChg chg="mod">
          <ac:chgData name="Nick Miller [STUDENT]" userId="S::miller_emily4@students.columbusstate.edu::1e7fc0b8-4d2b-4ac0-8f51-5e0df4af7504" providerId="AD" clId="Web-{1A2FAF9F-8B01-7491-420D-553B77304096}" dt="2025-03-31T20:04:05.644" v="1615"/>
          <ac:spMkLst>
            <pc:docMk/>
            <pc:sldMk cId="1080285676" sldId="287"/>
            <ac:spMk id="7" creationId="{09CC8F45-2D49-9EDA-723A-89551F64E9E7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080285676" sldId="287"/>
            <ac:spMk id="31" creationId="{C8BA0342-9A12-ECF1-C99F-3715F066B28D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080285676" sldId="287"/>
            <ac:spMk id="33" creationId="{50B044A4-F93C-22B3-E461-DD612A45B18B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080285676" sldId="287"/>
            <ac:spMk id="35" creationId="{A716BBFE-CE95-4BF1-FB36-FE26A40607E7}"/>
          </ac:spMkLst>
        </pc:spChg>
        <pc:picChg chg="mod">
          <ac:chgData name="Nick Miller [STUDENT]" userId="S::miller_emily4@students.columbusstate.edu::1e7fc0b8-4d2b-4ac0-8f51-5e0df4af7504" providerId="AD" clId="Web-{1A2FAF9F-8B01-7491-420D-553B77304096}" dt="2025-03-31T20:04:37.285" v="1621" actId="1076"/>
          <ac:picMkLst>
            <pc:docMk/>
            <pc:sldMk cId="1080285676" sldId="287"/>
            <ac:picMk id="5" creationId="{C96C2161-A94D-BF28-C0FC-7AAC05791DCF}"/>
          </ac:picMkLst>
        </pc:pic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20:17:44.019" v="1690"/>
        <pc:sldMkLst>
          <pc:docMk/>
          <pc:sldMk cId="376598002" sldId="288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20:17:44.004" v="1689"/>
          <ac:spMkLst>
            <pc:docMk/>
            <pc:sldMk cId="376598002" sldId="288"/>
            <ac:spMk id="2" creationId="{183175B1-1577-1184-5A14-28E4DE3DD873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20:17:44.019" v="1690"/>
          <ac:spMkLst>
            <pc:docMk/>
            <pc:sldMk cId="376598002" sldId="288"/>
            <ac:spMk id="3" creationId="{F4A95704-592B-24E0-51D0-32664E27432A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76598002" sldId="288"/>
            <ac:spMk id="10" creationId="{90D01200-0224-43C5-AB38-FB4D16B73FB7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76598002" sldId="288"/>
            <ac:spMk id="12" creationId="{728A44A4-A002-4A88-9FC9-1D0566C97A47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376598002" sldId="288"/>
            <ac:spMk id="14" creationId="{3E7D5C7B-DD16-401B-85CE-4AAA2A4F5136}"/>
          </ac:spMkLst>
        </pc:sp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20:20:05.085" v="1823" actId="20577"/>
        <pc:sldMkLst>
          <pc:docMk/>
          <pc:sldMk cId="791853786" sldId="290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55:17.742" v="1399" actId="1076"/>
          <ac:spMkLst>
            <pc:docMk/>
            <pc:sldMk cId="791853786" sldId="290"/>
            <ac:spMk id="2" creationId="{BF7B42F9-468F-92FA-56B1-97500543F2A9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20:20:05.085" v="1823" actId="20577"/>
          <ac:spMkLst>
            <pc:docMk/>
            <pc:sldMk cId="791853786" sldId="290"/>
            <ac:spMk id="3" creationId="{6D715905-A8F5-D86A-046C-3FE8FFAE5CF1}"/>
          </ac:spMkLst>
        </pc:spChg>
        <pc:spChg chg="del mod">
          <ac:chgData name="Nick Miller [STUDENT]" userId="S::miller_emily4@students.columbusstate.edu::1e7fc0b8-4d2b-4ac0-8f51-5e0df4af7504" providerId="AD" clId="Web-{1A2FAF9F-8B01-7491-420D-553B77304096}" dt="2025-03-31T19:55:25.789" v="1401"/>
          <ac:spMkLst>
            <pc:docMk/>
            <pc:sldMk cId="791853786" sldId="290"/>
            <ac:spMk id="5" creationId="{F652886F-25E5-A235-E6C7-3F07939CF737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791853786" sldId="290"/>
            <ac:spMk id="8" creationId="{B6D861F1-F386-4A7D-A4BF-3BEB82DEBA86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791853786" sldId="290"/>
            <ac:spMk id="10" creationId="{562DFC44-A40C-4573-9230-B3EDB3EC8EEB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791853786" sldId="290"/>
            <ac:spMk id="12" creationId="{15589D35-CF9F-4DE9-A792-8571A09E9BC9}"/>
          </ac:spMkLst>
        </pc:spChg>
        <pc:picChg chg="mod">
          <ac:chgData name="Nick Miller [STUDENT]" userId="S::miller_emily4@students.columbusstate.edu::1e7fc0b8-4d2b-4ac0-8f51-5e0df4af7504" providerId="AD" clId="Web-{1A2FAF9F-8B01-7491-420D-553B77304096}" dt="2025-03-31T19:55:23.258" v="1400" actId="1076"/>
          <ac:picMkLst>
            <pc:docMk/>
            <pc:sldMk cId="791853786" sldId="290"/>
            <ac:picMk id="4" creationId="{89111C68-8112-1FF3-3915-809D9FCDB5F9}"/>
          </ac:picMkLst>
        </pc:picChg>
      </pc:sldChg>
      <pc:sldChg chg="addSp delSp modSp mod modClrScheme chgLayout">
        <pc:chgData name="Nick Miller [STUDENT]" userId="S::miller_emily4@students.columbusstate.edu::1e7fc0b8-4d2b-4ac0-8f51-5e0df4af7504" providerId="AD" clId="Web-{1A2FAF9F-8B01-7491-420D-553B77304096}" dt="2025-03-31T20:22:40.244" v="1827" actId="1076"/>
        <pc:sldMkLst>
          <pc:docMk/>
          <pc:sldMk cId="1544983990" sldId="291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59:25.326" v="1522"/>
          <ac:spMkLst>
            <pc:docMk/>
            <pc:sldMk cId="1544983990" sldId="291"/>
            <ac:spMk id="2" creationId="{A50DAA2B-F184-118F-A226-BC9D5490A486}"/>
          </ac:spMkLst>
        </pc:spChg>
        <pc:spChg chg="mod ord">
          <ac:chgData name="Nick Miller [STUDENT]" userId="S::miller_emily4@students.columbusstate.edu::1e7fc0b8-4d2b-4ac0-8f51-5e0df4af7504" providerId="AD" clId="Web-{1A2FAF9F-8B01-7491-420D-553B77304096}" dt="2025-03-31T20:03:23.549" v="1588" actId="20577"/>
          <ac:spMkLst>
            <pc:docMk/>
            <pc:sldMk cId="1544983990" sldId="291"/>
            <ac:spMk id="3" creationId="{935831F3-5729-AAB5-8D8C-9143BDE4A57A}"/>
          </ac:spMkLst>
        </pc:spChg>
        <pc:spChg chg="del mod">
          <ac:chgData name="Nick Miller [STUDENT]" userId="S::miller_emily4@students.columbusstate.edu::1e7fc0b8-4d2b-4ac0-8f51-5e0df4af7504" providerId="AD" clId="Web-{1A2FAF9F-8B01-7491-420D-553B77304096}" dt="2025-03-31T20:01:47.797" v="1529"/>
          <ac:spMkLst>
            <pc:docMk/>
            <pc:sldMk cId="1544983990" sldId="291"/>
            <ac:spMk id="4" creationId="{07ADEBE7-5B6C-C764-B366-6FCF19D517C6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9:59:17.825" v="1521"/>
          <ac:spMkLst>
            <pc:docMk/>
            <pc:sldMk cId="1544983990" sldId="291"/>
            <ac:spMk id="6" creationId="{E2A0CF2A-AD31-A00D-381F-CB3119CCB322}"/>
          </ac:spMkLst>
        </pc:spChg>
        <pc:picChg chg="add del mod">
          <ac:chgData name="Nick Miller [STUDENT]" userId="S::miller_emily4@students.columbusstate.edu::1e7fc0b8-4d2b-4ac0-8f51-5e0df4af7504" providerId="AD" clId="Web-{1A2FAF9F-8B01-7491-420D-553B77304096}" dt="2025-03-31T20:22:40.244" v="1827" actId="1076"/>
          <ac:picMkLst>
            <pc:docMk/>
            <pc:sldMk cId="1544983990" sldId="291"/>
            <ac:picMk id="5" creationId="{BF09DDD7-F9EA-EF71-A548-9476865EE3EE}"/>
          </ac:picMkLst>
        </pc:picChg>
      </pc:sldChg>
      <pc:sldChg chg="modSp mod modClrScheme chgLayout">
        <pc:chgData name="Nick Miller [STUDENT]" userId="S::miller_emily4@students.columbusstate.edu::1e7fc0b8-4d2b-4ac0-8f51-5e0df4af7504" providerId="AD" clId="Web-{1A2FAF9F-8B01-7491-420D-553B77304096}" dt="2025-03-31T20:02:43.611" v="1541" actId="1076"/>
        <pc:sldMkLst>
          <pc:docMk/>
          <pc:sldMk cId="1406337232" sldId="293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20:02:43.611" v="1541" actId="1076"/>
          <ac:spMkLst>
            <pc:docMk/>
            <pc:sldMk cId="1406337232" sldId="293"/>
            <ac:spMk id="2" creationId="{76EA2E13-288B-2538-1AC4-BB94E8612858}"/>
          </ac:spMkLst>
        </pc:spChg>
        <pc:picChg chg="mod">
          <ac:chgData name="Nick Miller [STUDENT]" userId="S::miller_emily4@students.columbusstate.edu::1e7fc0b8-4d2b-4ac0-8f51-5e0df4af7504" providerId="AD" clId="Web-{1A2FAF9F-8B01-7491-420D-553B77304096}" dt="2025-03-31T20:02:40.642" v="1540" actId="1076"/>
          <ac:picMkLst>
            <pc:docMk/>
            <pc:sldMk cId="1406337232" sldId="293"/>
            <ac:picMk id="6" creationId="{745CC273-FBE7-4429-214E-D790C54AA6BB}"/>
          </ac:picMkLst>
        </pc:picChg>
      </pc:sldChg>
      <pc:sldChg chg="delSp modSp mod modClrScheme delDesignElem chgLayout">
        <pc:chgData name="Nick Miller [STUDENT]" userId="S::miller_emily4@students.columbusstate.edu::1e7fc0b8-4d2b-4ac0-8f51-5e0df4af7504" providerId="AD" clId="Web-{1A2FAF9F-8B01-7491-420D-553B77304096}" dt="2025-03-31T19:38:13.847" v="1026"/>
        <pc:sldMkLst>
          <pc:docMk/>
          <pc:sldMk cId="1800335286" sldId="299"/>
        </pc:sldMkLst>
        <pc:sp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spMkLst>
            <pc:docMk/>
            <pc:sldMk cId="1800335286" sldId="299"/>
            <ac:spMk id="2" creationId="{52C812B5-E1A0-79E1-2FBF-083A2FC2C251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800335286" sldId="299"/>
            <ac:spMk id="9" creationId="{8D06CE56-3881-4ADA-8CEF-D18B02C242A3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800335286" sldId="299"/>
            <ac:spMk id="11" creationId="{79F3C543-62EC-4433-9C93-A2CD8764E9B4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800335286" sldId="299"/>
            <ac:spMk id="13" creationId="{55666830-9A19-4E01-8505-D6C7F9AC5665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800335286" sldId="299"/>
            <ac:spMk id="15" creationId="{AE9FC877-7FB6-4D22-9988-35420644E202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800335286" sldId="299"/>
            <ac:spMk id="17" creationId="{E41809D1-F12E-46BB-B804-5F209D325E8B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800335286" sldId="299"/>
            <ac:spMk id="19" creationId="{AF2F604E-43BE-4DC3-B983-E071523364F8}"/>
          </ac:spMkLst>
        </pc:spChg>
        <pc:spChg chg="del">
          <ac:chgData name="Nick Miller [STUDENT]" userId="S::miller_emily4@students.columbusstate.edu::1e7fc0b8-4d2b-4ac0-8f51-5e0df4af7504" providerId="AD" clId="Web-{1A2FAF9F-8B01-7491-420D-553B77304096}" dt="2025-03-31T18:50:32.930" v="0"/>
          <ac:spMkLst>
            <pc:docMk/>
            <pc:sldMk cId="1800335286" sldId="299"/>
            <ac:spMk id="21" creationId="{08C9B587-E65E-4B52-B37C-ABEBB6E87928}"/>
          </ac:spMkLst>
        </pc:spChg>
        <pc:picChg chg="mod ord">
          <ac:chgData name="Nick Miller [STUDENT]" userId="S::miller_emily4@students.columbusstate.edu::1e7fc0b8-4d2b-4ac0-8f51-5e0df4af7504" providerId="AD" clId="Web-{1A2FAF9F-8B01-7491-420D-553B77304096}" dt="2025-03-31T19:38:13.847" v="1026"/>
          <ac:picMkLst>
            <pc:docMk/>
            <pc:sldMk cId="1800335286" sldId="299"/>
            <ac:picMk id="4" creationId="{2256C534-D4B7-BA03-633B-BA6A87C27477}"/>
          </ac:picMkLst>
        </pc:picChg>
      </pc:sldChg>
      <pc:sldMasterChg chg="del delSldLayout">
        <pc:chgData name="Nick Miller [STUDENT]" userId="S::miller_emily4@students.columbusstate.edu::1e7fc0b8-4d2b-4ac0-8f51-5e0df4af7504" providerId="AD" clId="Web-{1A2FAF9F-8B01-7491-420D-553B77304096}" dt="2025-03-31T18:50:32.930" v="0"/>
        <pc:sldMasterMkLst>
          <pc:docMk/>
          <pc:sldMasterMk cId="1289258826" sldId="2147483712"/>
        </pc:sldMasterMkLst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1388821516" sldId="2147483701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1530107095" sldId="2147483702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3775199463" sldId="2147483703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2129979996" sldId="2147483704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1589692746" sldId="2147483705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3429744182" sldId="2147483706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105352996" sldId="2147483707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2977819488" sldId="2147483708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1825020432" sldId="2147483709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1891636377" sldId="2147483710"/>
          </pc:sldLayoutMkLst>
        </pc:sldLayoutChg>
        <pc:sldLayoutChg chg="del">
          <pc:chgData name="Nick Miller [STUDENT]" userId="S::miller_emily4@students.columbusstate.edu::1e7fc0b8-4d2b-4ac0-8f51-5e0df4af7504" providerId="AD" clId="Web-{1A2FAF9F-8B01-7491-420D-553B77304096}" dt="2025-03-31T18:50:32.930" v="0"/>
          <pc:sldLayoutMkLst>
            <pc:docMk/>
            <pc:sldMasterMk cId="1289258826" sldId="2147483712"/>
            <pc:sldLayoutMk cId="2827419725" sldId="2147483711"/>
          </pc:sldLayoutMkLst>
        </pc:sldLayoutChg>
      </pc:sldMasterChg>
      <pc:sldMasterChg chg="add del addSldLayout delSldLayout modSldLayout">
        <pc:chgData name="Nick Miller [STUDENT]" userId="S::miller_emily4@students.columbusstate.edu::1e7fc0b8-4d2b-4ac0-8f51-5e0df4af7504" providerId="AD" clId="Web-{1A2FAF9F-8B01-7491-420D-553B77304096}" dt="2025-03-31T18:50:50.102" v="1"/>
        <pc:sldMasterMkLst>
          <pc:docMk/>
          <pc:sldMasterMk cId="3105578363" sldId="2147483713"/>
        </pc:sldMasterMkLst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1736953567" sldId="2147483714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3869039036" sldId="2147483715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3043211768" sldId="2147483716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2886191268" sldId="2147483717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3913979780" sldId="2147483718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497285176" sldId="2147483719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1051479149" sldId="2147483720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1920082218" sldId="2147483721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804494564" sldId="2147483722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158776647" sldId="2147483723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8:50:50.102" v="1"/>
          <pc:sldLayoutMkLst>
            <pc:docMk/>
            <pc:sldMasterMk cId="3105578363" sldId="2147483713"/>
            <pc:sldLayoutMk cId="1738536031" sldId="2147483724"/>
          </pc:sldLayoutMkLst>
        </pc:sldLayoutChg>
      </pc:sldMasterChg>
      <pc:sldMasterChg chg="add del mod setBg addSldLayout delSldLayout modSldLayout">
        <pc:chgData name="Nick Miller [STUDENT]" userId="S::miller_emily4@students.columbusstate.edu::1e7fc0b8-4d2b-4ac0-8f51-5e0df4af7504" providerId="AD" clId="Web-{1A2FAF9F-8B01-7491-420D-553B77304096}" dt="2025-03-31T19:33:01.403" v="561"/>
        <pc:sldMasterMkLst>
          <pc:docMk/>
          <pc:sldMasterMk cId="3540688395" sldId="2147483725"/>
        </pc:sldMasterMkLst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2287510236" sldId="2147483726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766365553" sldId="2147483727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1335374800" sldId="2147483728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4067086908" sldId="2147483729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1932325521" sldId="2147483730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258807443" sldId="2147483731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2790050270" sldId="2147483732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997894384" sldId="2147483733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1590873374" sldId="2147483734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2827085502" sldId="2147483735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01.403" v="561"/>
          <pc:sldLayoutMkLst>
            <pc:docMk/>
            <pc:sldMasterMk cId="3540688395" sldId="2147483725"/>
            <pc:sldLayoutMk cId="413314109" sldId="2147483736"/>
          </pc:sldLayoutMkLst>
        </pc:sldLayoutChg>
      </pc:sldMasterChg>
      <pc:sldMasterChg chg="add del addSldLayout delSldLayout modSldLayout">
        <pc:chgData name="Nick Miller [STUDENT]" userId="S::miller_emily4@students.columbusstate.edu::1e7fc0b8-4d2b-4ac0-8f51-5e0df4af7504" providerId="AD" clId="Web-{1A2FAF9F-8B01-7491-420D-553B77304096}" dt="2025-03-31T19:33:12.575" v="562"/>
        <pc:sldMasterMkLst>
          <pc:docMk/>
          <pc:sldMasterMk cId="1084376656" sldId="2147483737"/>
        </pc:sldMasterMkLst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1308177371" sldId="2147483738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4000504417" sldId="2147483739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3967940521" sldId="2147483740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864312693" sldId="2147483741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656630340" sldId="2147483742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1442620810" sldId="2147483743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2997235434" sldId="2147483744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2549727204" sldId="2147483745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3811558574" sldId="2147483746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2480848395" sldId="2147483747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2.575" v="562"/>
          <pc:sldLayoutMkLst>
            <pc:docMk/>
            <pc:sldMasterMk cId="1084376656" sldId="2147483737"/>
            <pc:sldLayoutMk cId="1250909510" sldId="2147483748"/>
          </pc:sldLayoutMkLst>
        </pc:sldLayoutChg>
      </pc:sldMasterChg>
      <pc:sldMasterChg chg="add del addSldLayout delSldLayout modSldLayout">
        <pc:chgData name="Nick Miller [STUDENT]" userId="S::miller_emily4@students.columbusstate.edu::1e7fc0b8-4d2b-4ac0-8f51-5e0df4af7504" providerId="AD" clId="Web-{1A2FAF9F-8B01-7491-420D-553B77304096}" dt="2025-03-31T19:33:16.685" v="563"/>
        <pc:sldMasterMkLst>
          <pc:docMk/>
          <pc:sldMasterMk cId="376125385" sldId="2147483749"/>
        </pc:sldMasterMkLst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1323810510" sldId="2147483750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803017646" sldId="2147483751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749895600" sldId="2147483752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1540734727" sldId="2147483753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3223242868" sldId="2147483754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2040030329" sldId="2147483755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1103366551" sldId="2147483756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257944937" sldId="2147483757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1681342239" sldId="2147483758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4015010936" sldId="2147483759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3:16.685" v="563"/>
          <pc:sldLayoutMkLst>
            <pc:docMk/>
            <pc:sldMasterMk cId="376125385" sldId="2147483749"/>
            <pc:sldLayoutMk cId="2326927241" sldId="2147483760"/>
          </pc:sldLayoutMkLst>
        </pc:sldLayoutChg>
      </pc:sldMasterChg>
      <pc:sldMasterChg chg="add del addSldLayout delSldLayout modSldLayout">
        <pc:chgData name="Nick Miller [STUDENT]" userId="S::miller_emily4@students.columbusstate.edu::1e7fc0b8-4d2b-4ac0-8f51-5e0df4af7504" providerId="AD" clId="Web-{1A2FAF9F-8B01-7491-420D-553B77304096}" dt="2025-03-31T19:35:27.156" v="952"/>
        <pc:sldMasterMkLst>
          <pc:docMk/>
          <pc:sldMasterMk cId="1880293258" sldId="2147483761"/>
        </pc:sldMasterMkLst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957437485" sldId="2147483762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3247130680" sldId="2147483763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121716272" sldId="2147483764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62831816" sldId="2147483765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1008100952" sldId="2147483766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333034054" sldId="2147483767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2406730570" sldId="2147483768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2411747421" sldId="2147483769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2021203579" sldId="2147483770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3627196064" sldId="2147483771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27.156" v="952"/>
          <pc:sldLayoutMkLst>
            <pc:docMk/>
            <pc:sldMasterMk cId="1880293258" sldId="2147483761"/>
            <pc:sldLayoutMk cId="1116464322" sldId="2147483772"/>
          </pc:sldLayoutMkLst>
        </pc:sldLayoutChg>
      </pc:sldMasterChg>
      <pc:sldMasterChg chg="add del addSldLayout delSldLayout modSldLayout">
        <pc:chgData name="Nick Miller [STUDENT]" userId="S::miller_emily4@students.columbusstate.edu::1e7fc0b8-4d2b-4ac0-8f51-5e0df4af7504" providerId="AD" clId="Web-{1A2FAF9F-8B01-7491-420D-553B77304096}" dt="2025-03-31T19:35:31.437" v="953"/>
        <pc:sldMasterMkLst>
          <pc:docMk/>
          <pc:sldMasterMk cId="1498586694" sldId="2147483773"/>
        </pc:sldMasterMkLst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2882653980" sldId="2147483774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1951756783" sldId="2147483775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1187560856" sldId="2147483776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4129916037" sldId="2147483777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2129096755" sldId="2147483778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1443075228" sldId="2147483779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3407259005" sldId="2147483780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3404077809" sldId="2147483781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1400855581" sldId="2147483782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254038552" sldId="2147483783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1.437" v="953"/>
          <pc:sldLayoutMkLst>
            <pc:docMk/>
            <pc:sldMasterMk cId="1498586694" sldId="2147483773"/>
            <pc:sldLayoutMk cId="2689748479" sldId="2147483784"/>
          </pc:sldLayoutMkLst>
        </pc:sldLayoutChg>
      </pc:sldMasterChg>
      <pc:sldMasterChg chg="add del addSldLayout delSldLayout modSldLayout">
        <pc:chgData name="Nick Miller [STUDENT]" userId="S::miller_emily4@students.columbusstate.edu::1e7fc0b8-4d2b-4ac0-8f51-5e0df4af7504" providerId="AD" clId="Web-{1A2FAF9F-8B01-7491-420D-553B77304096}" dt="2025-03-31T19:35:37.625" v="954"/>
        <pc:sldMasterMkLst>
          <pc:docMk/>
          <pc:sldMasterMk cId="1557183658" sldId="2147483785"/>
        </pc:sldMasterMkLst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1169308104" sldId="2147483786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2249699032" sldId="2147483787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3573428109" sldId="2147483788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833858891" sldId="2147483789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403562491" sldId="2147483790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3204169495" sldId="2147483791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3978720411" sldId="2147483792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2944190582" sldId="2147483793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1943976687" sldId="2147483794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1278150203" sldId="2147483795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37.625" v="954"/>
          <pc:sldLayoutMkLst>
            <pc:docMk/>
            <pc:sldMasterMk cId="1557183658" sldId="2147483785"/>
            <pc:sldLayoutMk cId="949521132" sldId="2147483796"/>
          </pc:sldLayoutMkLst>
        </pc:sldLayoutChg>
      </pc:sldMasterChg>
      <pc:sldMasterChg chg="add del addSldLayout delSldLayout modSldLayout">
        <pc:chgData name="Nick Miller [STUDENT]" userId="S::miller_emily4@students.columbusstate.edu::1e7fc0b8-4d2b-4ac0-8f51-5e0df4af7504" providerId="AD" clId="Web-{1A2FAF9F-8B01-7491-420D-553B77304096}" dt="2025-03-31T19:35:44.860" v="955"/>
        <pc:sldMasterMkLst>
          <pc:docMk/>
          <pc:sldMasterMk cId="3100658741" sldId="2147483797"/>
        </pc:sldMasterMkLst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315549321" sldId="2147483798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554609949" sldId="2147483799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1521685086" sldId="2147483800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2291429103" sldId="2147483801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24524120" sldId="2147483802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4162200889" sldId="2147483803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3618699902" sldId="2147483804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385128634" sldId="2147483805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3649050726" sldId="2147483806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1134905868" sldId="2147483807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5:44.860" v="955"/>
          <pc:sldLayoutMkLst>
            <pc:docMk/>
            <pc:sldMasterMk cId="3100658741" sldId="2147483797"/>
            <pc:sldLayoutMk cId="2295491872" sldId="2147483808"/>
          </pc:sldLayoutMkLst>
        </pc:sldLayoutChg>
      </pc:sldMasterChg>
      <pc:sldMasterChg chg="add del addSldLayout delSldLayout modSldLayout">
        <pc:chgData name="Nick Miller [STUDENT]" userId="S::miller_emily4@students.columbusstate.edu::1e7fc0b8-4d2b-4ac0-8f51-5e0df4af7504" providerId="AD" clId="Web-{1A2FAF9F-8B01-7491-420D-553B77304096}" dt="2025-03-31T19:38:13.847" v="1026"/>
        <pc:sldMasterMkLst>
          <pc:docMk/>
          <pc:sldMasterMk cId="2246836789" sldId="2147483809"/>
        </pc:sldMasterMkLst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2488706302" sldId="2147483810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3236926651" sldId="2147483811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3044976303" sldId="2147483812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1598982812" sldId="2147483813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1475862702" sldId="2147483814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1923375411" sldId="2147483815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2024887605" sldId="2147483816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1489677777" sldId="2147483817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1513217237" sldId="2147483818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2913004485" sldId="2147483819"/>
          </pc:sldLayoutMkLst>
        </pc:sldLayoutChg>
        <pc:sldLayoutChg chg="add del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2246836789" sldId="2147483809"/>
            <pc:sldLayoutMk cId="930955555" sldId="2147483820"/>
          </pc:sldLayoutMkLst>
        </pc:sldLayoutChg>
      </pc:sldMasterChg>
      <pc:sldMasterChg chg="add addSldLayout modSldLayout">
        <pc:chgData name="Nick Miller [STUDENT]" userId="S::miller_emily4@students.columbusstate.edu::1e7fc0b8-4d2b-4ac0-8f51-5e0df4af7504" providerId="AD" clId="Web-{1A2FAF9F-8B01-7491-420D-553B77304096}" dt="2025-03-31T19:38:13.847" v="1026"/>
        <pc:sldMasterMkLst>
          <pc:docMk/>
          <pc:sldMasterMk cId="1087616732" sldId="2147483821"/>
        </pc:sldMasterMkLst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4002547946" sldId="2147483822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1737603889" sldId="2147483823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314535706" sldId="2147483824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1318142713" sldId="2147483825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1498920918" sldId="2147483826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4252637038" sldId="2147483827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2633272840" sldId="2147483828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2437504789" sldId="2147483829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2327235097" sldId="2147483830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1902156243" sldId="2147483831"/>
          </pc:sldLayoutMkLst>
        </pc:sldLayoutChg>
        <pc:sldLayoutChg chg="add mod replId">
          <pc:chgData name="Nick Miller [STUDENT]" userId="S::miller_emily4@students.columbusstate.edu::1e7fc0b8-4d2b-4ac0-8f51-5e0df4af7504" providerId="AD" clId="Web-{1A2FAF9F-8B01-7491-420D-553B77304096}" dt="2025-03-31T19:38:13.847" v="1026"/>
          <pc:sldLayoutMkLst>
            <pc:docMk/>
            <pc:sldMasterMk cId="1087616732" sldId="2147483821"/>
            <pc:sldLayoutMk cId="4003948616" sldId="2147483832"/>
          </pc:sldLayoutMkLst>
        </pc:sldLayoutChg>
      </pc:sldMasterChg>
    </pc:docChg>
  </pc:docChgLst>
</pc:chgInfo>
</file>

<file path=ppt/comments/modernComment_117_14D24C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997E86-8C78-456D-A0DF-AAA870468207}" authorId="{C62B4651-1E00-0120-A304-A51918947C4A}" created="2025-02-24T14:54:12.989">
    <pc:sldMkLst xmlns:pc="http://schemas.microsoft.com/office/powerpoint/2013/main/command">
      <pc:docMk/>
      <pc:sldMk cId="349326497" sldId="279"/>
    </pc:sldMkLst>
    <p188:replyLst>
      <p188:reply id="{24F5843A-591E-4B00-AA79-3618F50896EA}" authorId="{E90ADFAE-BCB0-61B3-2146-D4E48D6F73D2}" created="2025-02-24T16:48:27.093">
        <p188:txBody>
          <a:bodyPr/>
          <a:lstStyle/>
          <a:p>
            <a:r>
              <a:rPr lang="en-US"/>
              <a:t>An epic is the larger goal that spans multiple sprints. </a:t>
            </a:r>
          </a:p>
        </p188:txBody>
      </p188:reply>
    </p188:replyLst>
    <p188:txBody>
      <a:bodyPr/>
      <a:lstStyle/>
      <a:p>
        <a:r>
          <a:rPr lang="en-US"/>
          <a:t>IMO we should explain epics, cycles, etc first. Frankly they still confuse me and I imagine others will be even more confused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D33E79-262C-42ED-9DEA-36D58587C1F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93BD6C-B1FB-4253-B3EA-6E9F8AC7FC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Method: </a:t>
          </a:r>
          <a:r>
            <a:rPr lang="en-US">
              <a:latin typeface="Neue Haas Grotesk Text Pro"/>
            </a:rPr>
            <a:t>Use OpenStack </a:t>
          </a:r>
          <a:r>
            <a:rPr lang="en-US">
              <a:latin typeface="Avenir Next LT Pro"/>
            </a:rPr>
            <a:t>to</a:t>
          </a:r>
          <a:r>
            <a:rPr lang="en-US"/>
            <a:t> set up a private cloud</a:t>
          </a:r>
          <a:endParaRPr lang="en-US">
            <a:latin typeface="Neue Haas Grotesk Text Pro"/>
          </a:endParaRPr>
        </a:p>
      </dgm:t>
    </dgm:pt>
    <dgm:pt modelId="{5FF38BEA-738C-4365-9440-224976D53A62}" type="parTrans" cxnId="{DF56B946-D743-496F-9D81-77617F78F700}">
      <dgm:prSet/>
      <dgm:spPr/>
      <dgm:t>
        <a:bodyPr/>
        <a:lstStyle/>
        <a:p>
          <a:endParaRPr lang="en-US"/>
        </a:p>
      </dgm:t>
    </dgm:pt>
    <dgm:pt modelId="{0D20FED9-ACAE-4276-AA14-F358BC529A4D}" type="sibTrans" cxnId="{DF56B946-D743-496F-9D81-77617F78F700}">
      <dgm:prSet/>
      <dgm:spPr/>
      <dgm:t>
        <a:bodyPr/>
        <a:lstStyle/>
        <a:p>
          <a:endParaRPr lang="en-US"/>
        </a:p>
      </dgm:t>
    </dgm:pt>
    <dgm:pt modelId="{01879EE1-0A9C-49DC-814C-B43FAC0695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Process: Install and configure software</a:t>
          </a:r>
        </a:p>
      </dgm:t>
    </dgm:pt>
    <dgm:pt modelId="{3014BB11-2C2A-48B6-88A5-C7A7050AFFB0}" type="parTrans" cxnId="{F69C5B2D-08FA-4677-A3A4-E50D0DA93782}">
      <dgm:prSet/>
      <dgm:spPr/>
      <dgm:t>
        <a:bodyPr/>
        <a:lstStyle/>
        <a:p>
          <a:endParaRPr lang="en-US"/>
        </a:p>
      </dgm:t>
    </dgm:pt>
    <dgm:pt modelId="{38E77E39-E031-4CE2-BB86-423A69B3F2BF}" type="sibTrans" cxnId="{F69C5B2D-08FA-4677-A3A4-E50D0DA93782}">
      <dgm:prSet/>
      <dgm:spPr/>
      <dgm:t>
        <a:bodyPr/>
        <a:lstStyle/>
        <a:p>
          <a:endParaRPr lang="en-US"/>
        </a:p>
      </dgm:t>
    </dgm:pt>
    <dgm:pt modelId="{FD7991CC-0B00-48ED-831B-C1C74A64D7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Goal: Create a private cloud</a:t>
          </a:r>
        </a:p>
      </dgm:t>
    </dgm:pt>
    <dgm:pt modelId="{FAE88217-9376-4D25-B566-1B0B9D4FF699}" type="parTrans" cxnId="{27CE118C-66E4-44CC-A4A3-84F2C1FE2B5E}">
      <dgm:prSet/>
      <dgm:spPr/>
      <dgm:t>
        <a:bodyPr/>
        <a:lstStyle/>
        <a:p>
          <a:endParaRPr lang="en-US"/>
        </a:p>
      </dgm:t>
    </dgm:pt>
    <dgm:pt modelId="{1F1696EE-6139-43C6-9E66-F8FE6E20FBE8}" type="sibTrans" cxnId="{27CE118C-66E4-44CC-A4A3-84F2C1FE2B5E}">
      <dgm:prSet/>
      <dgm:spPr/>
      <dgm:t>
        <a:bodyPr/>
        <a:lstStyle/>
        <a:p>
          <a:endParaRPr lang="en-US"/>
        </a:p>
      </dgm:t>
    </dgm:pt>
    <dgm:pt modelId="{A9D64CE9-3C30-441B-A0E8-60C55F69A0FF}" type="pres">
      <dgm:prSet presAssocID="{D6D33E79-262C-42ED-9DEA-36D58587C1F4}" presName="root" presStyleCnt="0">
        <dgm:presLayoutVars>
          <dgm:dir/>
          <dgm:resizeHandles val="exact"/>
        </dgm:presLayoutVars>
      </dgm:prSet>
      <dgm:spPr/>
    </dgm:pt>
    <dgm:pt modelId="{69CF23DB-AF60-4176-9660-5D993237285B}" type="pres">
      <dgm:prSet presAssocID="{E793BD6C-B1FB-4253-B3EA-6E9F8AC7FCF5}" presName="compNode" presStyleCnt="0"/>
      <dgm:spPr/>
    </dgm:pt>
    <dgm:pt modelId="{489BDA7F-F777-4915-B6AB-0A56C5381173}" type="pres">
      <dgm:prSet presAssocID="{E793BD6C-B1FB-4253-B3EA-6E9F8AC7FCF5}" presName="iconBgRect" presStyleLbl="bgShp" presStyleIdx="0" presStyleCnt="3"/>
      <dgm:spPr/>
    </dgm:pt>
    <dgm:pt modelId="{16957D6C-7599-4A31-B7DA-06742D81B4B5}" type="pres">
      <dgm:prSet presAssocID="{E793BD6C-B1FB-4253-B3EA-6E9F8AC7FC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367BF47-14D3-4365-A756-64B977CA6D3D}" type="pres">
      <dgm:prSet presAssocID="{E793BD6C-B1FB-4253-B3EA-6E9F8AC7FCF5}" presName="spaceRect" presStyleCnt="0"/>
      <dgm:spPr/>
    </dgm:pt>
    <dgm:pt modelId="{12F25075-21E9-43D1-800C-9C6BD965DC6C}" type="pres">
      <dgm:prSet presAssocID="{E793BD6C-B1FB-4253-B3EA-6E9F8AC7FCF5}" presName="textRect" presStyleLbl="revTx" presStyleIdx="0" presStyleCnt="3">
        <dgm:presLayoutVars>
          <dgm:chMax val="1"/>
          <dgm:chPref val="1"/>
        </dgm:presLayoutVars>
      </dgm:prSet>
      <dgm:spPr/>
    </dgm:pt>
    <dgm:pt modelId="{305576EA-03F8-4C45-B919-6D940CDDCEFA}" type="pres">
      <dgm:prSet presAssocID="{0D20FED9-ACAE-4276-AA14-F358BC529A4D}" presName="sibTrans" presStyleCnt="0"/>
      <dgm:spPr/>
    </dgm:pt>
    <dgm:pt modelId="{21D92F12-DC6D-4789-8C31-9799D043589C}" type="pres">
      <dgm:prSet presAssocID="{01879EE1-0A9C-49DC-814C-B43FAC06959E}" presName="compNode" presStyleCnt="0"/>
      <dgm:spPr/>
    </dgm:pt>
    <dgm:pt modelId="{95D21DF1-EDAE-457A-8E23-EF2712D50101}" type="pres">
      <dgm:prSet presAssocID="{01879EE1-0A9C-49DC-814C-B43FAC06959E}" presName="iconBgRect" presStyleLbl="bgShp" presStyleIdx="1" presStyleCnt="3"/>
      <dgm:spPr/>
    </dgm:pt>
    <dgm:pt modelId="{E7DE09C6-1EAE-4915-9156-82008C267487}" type="pres">
      <dgm:prSet presAssocID="{01879EE1-0A9C-49DC-814C-B43FAC0695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586359E-41E9-46A2-95B4-30A98F269FD1}" type="pres">
      <dgm:prSet presAssocID="{01879EE1-0A9C-49DC-814C-B43FAC06959E}" presName="spaceRect" presStyleCnt="0"/>
      <dgm:spPr/>
    </dgm:pt>
    <dgm:pt modelId="{F439CCF9-4358-44DD-95F3-0B6746EEB93D}" type="pres">
      <dgm:prSet presAssocID="{01879EE1-0A9C-49DC-814C-B43FAC06959E}" presName="textRect" presStyleLbl="revTx" presStyleIdx="1" presStyleCnt="3">
        <dgm:presLayoutVars>
          <dgm:chMax val="1"/>
          <dgm:chPref val="1"/>
        </dgm:presLayoutVars>
      </dgm:prSet>
      <dgm:spPr/>
    </dgm:pt>
    <dgm:pt modelId="{3621125E-F1D2-465C-A5B0-C473876D86DA}" type="pres">
      <dgm:prSet presAssocID="{38E77E39-E031-4CE2-BB86-423A69B3F2BF}" presName="sibTrans" presStyleCnt="0"/>
      <dgm:spPr/>
    </dgm:pt>
    <dgm:pt modelId="{E87BB13B-72F6-41B1-8436-1FA0DCDD4990}" type="pres">
      <dgm:prSet presAssocID="{FD7991CC-0B00-48ED-831B-C1C74A64D779}" presName="compNode" presStyleCnt="0"/>
      <dgm:spPr/>
    </dgm:pt>
    <dgm:pt modelId="{8FE27CA7-1E19-47B0-9478-0C21361B8256}" type="pres">
      <dgm:prSet presAssocID="{FD7991CC-0B00-48ED-831B-C1C74A64D779}" presName="iconBgRect" presStyleLbl="bgShp" presStyleIdx="2" presStyleCnt="3"/>
      <dgm:spPr/>
    </dgm:pt>
    <dgm:pt modelId="{0FB0AE7E-A522-4533-AB05-5355025C4D7E}" type="pres">
      <dgm:prSet presAssocID="{FD7991CC-0B00-48ED-831B-C1C74A64D7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5479D84-BD2D-457D-8560-C1DE966BC2E2}" type="pres">
      <dgm:prSet presAssocID="{FD7991CC-0B00-48ED-831B-C1C74A64D779}" presName="spaceRect" presStyleCnt="0"/>
      <dgm:spPr/>
    </dgm:pt>
    <dgm:pt modelId="{D1E0AA57-E009-4052-BDD8-AF6530EB46F8}" type="pres">
      <dgm:prSet presAssocID="{FD7991CC-0B00-48ED-831B-C1C74A64D7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DDE800-0141-482F-BEF6-8FE867424958}" type="presOf" srcId="{D6D33E79-262C-42ED-9DEA-36D58587C1F4}" destId="{A9D64CE9-3C30-441B-A0E8-60C55F69A0FF}" srcOrd="0" destOrd="0" presId="urn:microsoft.com/office/officeart/2018/5/layout/IconCircleLabelList"/>
    <dgm:cxn modelId="{F69C5B2D-08FA-4677-A3A4-E50D0DA93782}" srcId="{D6D33E79-262C-42ED-9DEA-36D58587C1F4}" destId="{01879EE1-0A9C-49DC-814C-B43FAC06959E}" srcOrd="1" destOrd="0" parTransId="{3014BB11-2C2A-48B6-88A5-C7A7050AFFB0}" sibTransId="{38E77E39-E031-4CE2-BB86-423A69B3F2BF}"/>
    <dgm:cxn modelId="{DF56B946-D743-496F-9D81-77617F78F700}" srcId="{D6D33E79-262C-42ED-9DEA-36D58587C1F4}" destId="{E793BD6C-B1FB-4253-B3EA-6E9F8AC7FCF5}" srcOrd="0" destOrd="0" parTransId="{5FF38BEA-738C-4365-9440-224976D53A62}" sibTransId="{0D20FED9-ACAE-4276-AA14-F358BC529A4D}"/>
    <dgm:cxn modelId="{27CE118C-66E4-44CC-A4A3-84F2C1FE2B5E}" srcId="{D6D33E79-262C-42ED-9DEA-36D58587C1F4}" destId="{FD7991CC-0B00-48ED-831B-C1C74A64D779}" srcOrd="2" destOrd="0" parTransId="{FAE88217-9376-4D25-B566-1B0B9D4FF699}" sibTransId="{1F1696EE-6139-43C6-9E66-F8FE6E20FBE8}"/>
    <dgm:cxn modelId="{EB5CBC8E-43B7-4B79-8294-37311EEF0B11}" type="presOf" srcId="{FD7991CC-0B00-48ED-831B-C1C74A64D779}" destId="{D1E0AA57-E009-4052-BDD8-AF6530EB46F8}" srcOrd="0" destOrd="0" presId="urn:microsoft.com/office/officeart/2018/5/layout/IconCircleLabelList"/>
    <dgm:cxn modelId="{BE4E68A2-765E-446D-B655-1F7866E536B2}" type="presOf" srcId="{E793BD6C-B1FB-4253-B3EA-6E9F8AC7FCF5}" destId="{12F25075-21E9-43D1-800C-9C6BD965DC6C}" srcOrd="0" destOrd="0" presId="urn:microsoft.com/office/officeart/2018/5/layout/IconCircleLabelList"/>
    <dgm:cxn modelId="{AC05F1A2-4E9C-4DDF-B917-BC4E6F6BEF4A}" type="presOf" srcId="{01879EE1-0A9C-49DC-814C-B43FAC06959E}" destId="{F439CCF9-4358-44DD-95F3-0B6746EEB93D}" srcOrd="0" destOrd="0" presId="urn:microsoft.com/office/officeart/2018/5/layout/IconCircleLabelList"/>
    <dgm:cxn modelId="{91100875-EC03-4A11-9348-F9B79A441D05}" type="presParOf" srcId="{A9D64CE9-3C30-441B-A0E8-60C55F69A0FF}" destId="{69CF23DB-AF60-4176-9660-5D993237285B}" srcOrd="0" destOrd="0" presId="urn:microsoft.com/office/officeart/2018/5/layout/IconCircleLabelList"/>
    <dgm:cxn modelId="{5108D893-EFDC-4126-80A6-204C7311FE45}" type="presParOf" srcId="{69CF23DB-AF60-4176-9660-5D993237285B}" destId="{489BDA7F-F777-4915-B6AB-0A56C5381173}" srcOrd="0" destOrd="0" presId="urn:microsoft.com/office/officeart/2018/5/layout/IconCircleLabelList"/>
    <dgm:cxn modelId="{AF96A241-F7DB-4802-B2E1-C57B994BEDD0}" type="presParOf" srcId="{69CF23DB-AF60-4176-9660-5D993237285B}" destId="{16957D6C-7599-4A31-B7DA-06742D81B4B5}" srcOrd="1" destOrd="0" presId="urn:microsoft.com/office/officeart/2018/5/layout/IconCircleLabelList"/>
    <dgm:cxn modelId="{DA46B54B-12B2-43AC-A534-1B116EA38403}" type="presParOf" srcId="{69CF23DB-AF60-4176-9660-5D993237285B}" destId="{F367BF47-14D3-4365-A756-64B977CA6D3D}" srcOrd="2" destOrd="0" presId="urn:microsoft.com/office/officeart/2018/5/layout/IconCircleLabelList"/>
    <dgm:cxn modelId="{ED4275F6-EDFF-4E02-8080-FCB45964D87C}" type="presParOf" srcId="{69CF23DB-AF60-4176-9660-5D993237285B}" destId="{12F25075-21E9-43D1-800C-9C6BD965DC6C}" srcOrd="3" destOrd="0" presId="urn:microsoft.com/office/officeart/2018/5/layout/IconCircleLabelList"/>
    <dgm:cxn modelId="{EE04D018-0667-4913-B634-E7C0C8DE8C5F}" type="presParOf" srcId="{A9D64CE9-3C30-441B-A0E8-60C55F69A0FF}" destId="{305576EA-03F8-4C45-B919-6D940CDDCEFA}" srcOrd="1" destOrd="0" presId="urn:microsoft.com/office/officeart/2018/5/layout/IconCircleLabelList"/>
    <dgm:cxn modelId="{C13103FC-B216-44C5-B21B-4579A5EA56BA}" type="presParOf" srcId="{A9D64CE9-3C30-441B-A0E8-60C55F69A0FF}" destId="{21D92F12-DC6D-4789-8C31-9799D043589C}" srcOrd="2" destOrd="0" presId="urn:microsoft.com/office/officeart/2018/5/layout/IconCircleLabelList"/>
    <dgm:cxn modelId="{4869C0F4-4651-471E-AFB3-96081D1B5D55}" type="presParOf" srcId="{21D92F12-DC6D-4789-8C31-9799D043589C}" destId="{95D21DF1-EDAE-457A-8E23-EF2712D50101}" srcOrd="0" destOrd="0" presId="urn:microsoft.com/office/officeart/2018/5/layout/IconCircleLabelList"/>
    <dgm:cxn modelId="{A54F39AC-EE4D-4480-B428-2847AE688FE7}" type="presParOf" srcId="{21D92F12-DC6D-4789-8C31-9799D043589C}" destId="{E7DE09C6-1EAE-4915-9156-82008C267487}" srcOrd="1" destOrd="0" presId="urn:microsoft.com/office/officeart/2018/5/layout/IconCircleLabelList"/>
    <dgm:cxn modelId="{E5114FA0-1918-4F32-A11F-F34ECB228914}" type="presParOf" srcId="{21D92F12-DC6D-4789-8C31-9799D043589C}" destId="{1586359E-41E9-46A2-95B4-30A98F269FD1}" srcOrd="2" destOrd="0" presId="urn:microsoft.com/office/officeart/2018/5/layout/IconCircleLabelList"/>
    <dgm:cxn modelId="{E7D5B557-0359-47AA-ABBF-95E95D0C1429}" type="presParOf" srcId="{21D92F12-DC6D-4789-8C31-9799D043589C}" destId="{F439CCF9-4358-44DD-95F3-0B6746EEB93D}" srcOrd="3" destOrd="0" presId="urn:microsoft.com/office/officeart/2018/5/layout/IconCircleLabelList"/>
    <dgm:cxn modelId="{D18EB4F2-0321-49D2-B660-794F147F79EE}" type="presParOf" srcId="{A9D64CE9-3C30-441B-A0E8-60C55F69A0FF}" destId="{3621125E-F1D2-465C-A5B0-C473876D86DA}" srcOrd="3" destOrd="0" presId="urn:microsoft.com/office/officeart/2018/5/layout/IconCircleLabelList"/>
    <dgm:cxn modelId="{12E4B944-ECF3-49FD-9003-2371A1514E80}" type="presParOf" srcId="{A9D64CE9-3C30-441B-A0E8-60C55F69A0FF}" destId="{E87BB13B-72F6-41B1-8436-1FA0DCDD4990}" srcOrd="4" destOrd="0" presId="urn:microsoft.com/office/officeart/2018/5/layout/IconCircleLabelList"/>
    <dgm:cxn modelId="{770291A7-4ECF-428E-A6D6-0F106FB1E974}" type="presParOf" srcId="{E87BB13B-72F6-41B1-8436-1FA0DCDD4990}" destId="{8FE27CA7-1E19-47B0-9478-0C21361B8256}" srcOrd="0" destOrd="0" presId="urn:microsoft.com/office/officeart/2018/5/layout/IconCircleLabelList"/>
    <dgm:cxn modelId="{7FC7C6D7-4845-4FDC-BE31-D641D7689CC4}" type="presParOf" srcId="{E87BB13B-72F6-41B1-8436-1FA0DCDD4990}" destId="{0FB0AE7E-A522-4533-AB05-5355025C4D7E}" srcOrd="1" destOrd="0" presId="urn:microsoft.com/office/officeart/2018/5/layout/IconCircleLabelList"/>
    <dgm:cxn modelId="{1DBB8326-4023-462F-B9BC-728667542313}" type="presParOf" srcId="{E87BB13B-72F6-41B1-8436-1FA0DCDD4990}" destId="{65479D84-BD2D-457D-8560-C1DE966BC2E2}" srcOrd="2" destOrd="0" presId="urn:microsoft.com/office/officeart/2018/5/layout/IconCircleLabelList"/>
    <dgm:cxn modelId="{5D7EF0A3-1756-43AE-BD69-918126233BF0}" type="presParOf" srcId="{E87BB13B-72F6-41B1-8436-1FA0DCDD4990}" destId="{D1E0AA57-E009-4052-BDD8-AF6530EB46F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DA7F-F777-4915-B6AB-0A56C5381173}">
      <dsp:nvSpPr>
        <dsp:cNvPr id="0" name=""/>
        <dsp:cNvSpPr/>
      </dsp:nvSpPr>
      <dsp:spPr>
        <a:xfrm>
          <a:off x="679050" y="581261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57D6C-7599-4A31-B7DA-06742D81B4B5}">
      <dsp:nvSpPr>
        <dsp:cNvPr id="0" name=""/>
        <dsp:cNvSpPr/>
      </dsp:nvSpPr>
      <dsp:spPr>
        <a:xfrm>
          <a:off x="1081237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25075-21E9-43D1-800C-9C6BD965DC6C}">
      <dsp:nvSpPr>
        <dsp:cNvPr id="0" name=""/>
        <dsp:cNvSpPr/>
      </dsp:nvSpPr>
      <dsp:spPr>
        <a:xfrm>
          <a:off x="75768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Method: </a:t>
          </a:r>
          <a:r>
            <a:rPr lang="en-US" sz="1700" kern="1200">
              <a:latin typeface="Neue Haas Grotesk Text Pro"/>
            </a:rPr>
            <a:t>Use OpenStack </a:t>
          </a:r>
          <a:r>
            <a:rPr lang="en-US" sz="1700" kern="1200">
              <a:latin typeface="Avenir Next LT Pro"/>
            </a:rPr>
            <a:t>to</a:t>
          </a:r>
          <a:r>
            <a:rPr lang="en-US" sz="1700" kern="1200"/>
            <a:t> set up a private cloud</a:t>
          </a:r>
          <a:endParaRPr lang="en-US" sz="1700" kern="1200">
            <a:latin typeface="Neue Haas Grotesk Text Pro"/>
          </a:endParaRPr>
        </a:p>
      </dsp:txBody>
      <dsp:txXfrm>
        <a:off x="75768" y="3056262"/>
        <a:ext cx="3093750" cy="720000"/>
      </dsp:txXfrm>
    </dsp:sp>
    <dsp:sp modelId="{95D21DF1-EDAE-457A-8E23-EF2712D50101}">
      <dsp:nvSpPr>
        <dsp:cNvPr id="0" name=""/>
        <dsp:cNvSpPr/>
      </dsp:nvSpPr>
      <dsp:spPr>
        <a:xfrm>
          <a:off x="4314206" y="581261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E09C6-1EAE-4915-9156-82008C267487}">
      <dsp:nvSpPr>
        <dsp:cNvPr id="0" name=""/>
        <dsp:cNvSpPr/>
      </dsp:nvSpPr>
      <dsp:spPr>
        <a:xfrm>
          <a:off x="4716393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9CCF9-4358-44DD-95F3-0B6746EEB93D}">
      <dsp:nvSpPr>
        <dsp:cNvPr id="0" name=""/>
        <dsp:cNvSpPr/>
      </dsp:nvSpPr>
      <dsp:spPr>
        <a:xfrm>
          <a:off x="3710925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Process: Install and configure software</a:t>
          </a:r>
        </a:p>
      </dsp:txBody>
      <dsp:txXfrm>
        <a:off x="3710925" y="3056262"/>
        <a:ext cx="3093750" cy="720000"/>
      </dsp:txXfrm>
    </dsp:sp>
    <dsp:sp modelId="{8FE27CA7-1E19-47B0-9478-0C21361B8256}">
      <dsp:nvSpPr>
        <dsp:cNvPr id="0" name=""/>
        <dsp:cNvSpPr/>
      </dsp:nvSpPr>
      <dsp:spPr>
        <a:xfrm>
          <a:off x="7949362" y="581261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0AE7E-A522-4533-AB05-5355025C4D7E}">
      <dsp:nvSpPr>
        <dsp:cNvPr id="0" name=""/>
        <dsp:cNvSpPr/>
      </dsp:nvSpPr>
      <dsp:spPr>
        <a:xfrm>
          <a:off x="8351550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0AA57-E009-4052-BDD8-AF6530EB46F8}">
      <dsp:nvSpPr>
        <dsp:cNvPr id="0" name=""/>
        <dsp:cNvSpPr/>
      </dsp:nvSpPr>
      <dsp:spPr>
        <a:xfrm>
          <a:off x="7346081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Goal: Create a private cloud</a:t>
          </a:r>
        </a:p>
      </dsp:txBody>
      <dsp:txXfrm>
        <a:off x="7346081" y="305626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11FB-1606-4EC5-9BCA-2DC04C2243EA}" type="datetimeFigureOut">
              <a:rPr lang="en-US" dirty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4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3D07-6BCF-40BC-A7F7-89BB8FFE98C6}" type="datetimeFigureOut">
              <a:rPr lang="en-US" dirty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5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6D97-0980-426F-BEA7-F6EB2DE3AC08}" type="datetimeFigureOut">
              <a:rPr lang="en-US" dirty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4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AA53-8FBA-45E2-8B10-F7DD55E4E759}" type="datetimeFigureOut">
              <a:rPr lang="en-US" dirty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0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84CF-6F0D-4195-920D-9D6F75893720}" type="datetimeFigureOut">
              <a:rPr lang="en-US" dirty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3BBE-A1CF-4CC7-B02C-EBCBBE110242}" type="datetimeFigureOut">
              <a:rPr lang="en-US" dirty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4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D63E4-71A5-4C63-9515-748B28B89764}" type="datetimeFigureOut">
              <a:rPr lang="en-US" dirty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2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92BAC-F228-4DAC-8800-3D810F869187}" type="datetimeFigureOut">
              <a:rPr lang="en-US" dirty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3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FFE8-7E8E-427A-AB26-E496551AFB7B}" type="datetimeFigureOut">
              <a:rPr lang="en-US" dirty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7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8B19-DE76-4E18-BFC7-EB25B8C421E7}" type="datetimeFigureOut">
              <a:rPr lang="en-US" dirty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0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BD94-1F69-4074-BD82-D6EDB89FE74F}" type="datetimeFigureOut">
              <a:rPr lang="en-US" dirty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3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49C728D-416F-40D5-8F13-55E5DD1CE8D1}" type="datetimeFigureOut">
              <a:rPr lang="en-US" dirty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288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pos="7392">
          <p15:clr>
            <a:srgbClr val="F26B43"/>
          </p15:clr>
        </p15:guide>
        <p15:guide id="7" pos="5112">
          <p15:clr>
            <a:srgbClr val="F26B43"/>
          </p15:clr>
        </p15:guide>
        <p15:guide id="8" pos="2544">
          <p15:clr>
            <a:srgbClr val="F26B43"/>
          </p15:clr>
        </p15:guide>
        <p15:guide id="9" pos="864">
          <p15:clr>
            <a:srgbClr val="F26B43"/>
          </p15:clr>
        </p15:guide>
        <p15:guide id="10" orient="horz" pos="648">
          <p15:clr>
            <a:srgbClr val="F26B43"/>
          </p15:clr>
        </p15:guide>
        <p15:guide id="11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kaigarst65161.wikidot.com/blog:184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kabelia.blogspot.com/2013/07/tips-improvement-performance-zimbra.html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colstate.sharepoint.com/:v:/r/sites/CDG/Shared%20Documents/General/DemoVideos/Editor.mp4?csf=1&amp;web=1&amp;e=IHO2ag&amp;nav=eyJyZWZlcnJhbEluZm8iOnsicmVmZXJyYWxBcHAiOiJTdHJlYW1XZWJBcHAiLCJyZWZlcnJhbFZpZXciOiJTaGFyZURpYWxvZy1MaW5rIiwicmVmZXJyYWxBcHBQbGF0Zm9ybSI6IldlYiIsInJlZmVycmFsTW9kZSI6InZpZXcifX0%3D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7_14D24CA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rklift lifting a container in the yard">
            <a:extLst>
              <a:ext uri="{FF2B5EF4-FFF2-40B4-BE49-F238E27FC236}">
                <a16:creationId xmlns:a16="http://schemas.microsoft.com/office/drawing/2014/main" id="{9533F7EE-9B0F-DC21-98A3-E93F8EC0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5"/>
          <a:stretch/>
        </p:blipFill>
        <p:spPr>
          <a:xfrm>
            <a:off x="20" y="-16255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CC9FC5-BC7C-4D20-700B-8C54C470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3449" y="5008"/>
            <a:ext cx="4184904" cy="10353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err="1"/>
              <a:t>Cloudgineers</a:t>
            </a:r>
            <a:endParaRPr lang="en-US"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85A2E-DA44-22CF-5692-271C189AE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3449" y="708279"/>
            <a:ext cx="4530344" cy="346133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Jackson Gray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Carnell Greenfield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Jaden Jefferson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Nick Miller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Kelly Payne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6896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80ED2-C37D-BEE4-57AD-BCAE4C7A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AC5C-564D-F7DA-8F43-CE9A76DF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16915"/>
            <a:ext cx="10282507" cy="110642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400">
                <a:latin typeface="Neue Haas Grotesk Text Pro"/>
                <a:cs typeface="Times New Roman"/>
              </a:rPr>
              <a:t>Server Room Setup: Rack Cabinet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E74CF2-5214-0338-DFED-44745AA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183707"/>
              </p:ext>
            </p:extLst>
          </p:nvPr>
        </p:nvGraphicFramePr>
        <p:xfrm>
          <a:off x="1039127" y="2918139"/>
          <a:ext cx="5581835" cy="148336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45328">
                  <a:extLst>
                    <a:ext uri="{9D8B030D-6E8A-4147-A177-3AD203B41FA5}">
                      <a16:colId xmlns:a16="http://schemas.microsoft.com/office/drawing/2014/main" val="4135769110"/>
                    </a:ext>
                  </a:extLst>
                </a:gridCol>
                <a:gridCol w="5136507">
                  <a:extLst>
                    <a:ext uri="{9D8B030D-6E8A-4147-A177-3AD203B41FA5}">
                      <a16:colId xmlns:a16="http://schemas.microsoft.com/office/drawing/2014/main" val="1488536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Access Point to Enter Cabinet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57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Stabilize Roll-out Trays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49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Insert Dell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79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Insert Cisco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601497"/>
                  </a:ext>
                </a:extLst>
              </a:tr>
            </a:tbl>
          </a:graphicData>
        </a:graphic>
      </p:graphicFrame>
      <p:pic>
        <p:nvPicPr>
          <p:cNvPr id="9" name="Content Placeholder 8" descr="A black metal cabinet with a wire mesh door&#10;&#10;AI-generated content may be incorrect.">
            <a:extLst>
              <a:ext uri="{FF2B5EF4-FFF2-40B4-BE49-F238E27FC236}">
                <a16:creationId xmlns:a16="http://schemas.microsoft.com/office/drawing/2014/main" id="{D4DB726E-4F41-F13C-B9E4-CA44CEB96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2980" y="-615"/>
            <a:ext cx="3183732" cy="6853786"/>
          </a:xfrm>
        </p:spPr>
      </p:pic>
    </p:spTree>
    <p:extLst>
      <p:ext uri="{BB962C8B-B14F-4D97-AF65-F5344CB8AC3E}">
        <p14:creationId xmlns:p14="http://schemas.microsoft.com/office/powerpoint/2010/main" val="1202300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AE24A-82BC-E43C-3C4A-7D6C65005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C226-3EB2-7786-39C8-E5FF70C10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20" y="926592"/>
            <a:ext cx="5552661" cy="114909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>
                <a:latin typeface="Neue Haas Grotesk Text Pro"/>
                <a:cs typeface="Times New Roman"/>
              </a:rPr>
              <a:t>OpenStack Playground</a:t>
            </a:r>
          </a:p>
        </p:txBody>
      </p:sp>
      <p:pic>
        <p:nvPicPr>
          <p:cNvPr id="7" name="Picture 6" descr="_images/logo-blue.png">
            <a:extLst>
              <a:ext uri="{FF2B5EF4-FFF2-40B4-BE49-F238E27FC236}">
                <a16:creationId xmlns:a16="http://schemas.microsoft.com/office/drawing/2014/main" id="{5EDD7CBC-494D-7C62-AF5B-86066EE5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482" y="858109"/>
            <a:ext cx="4648200" cy="59055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8E81AA-C46C-2009-0F3C-7210AB371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2784"/>
              </p:ext>
            </p:extLst>
          </p:nvPr>
        </p:nvGraphicFramePr>
        <p:xfrm>
          <a:off x="838601" y="3319192"/>
          <a:ext cx="4408755" cy="1112519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340916">
                  <a:extLst>
                    <a:ext uri="{9D8B030D-6E8A-4147-A177-3AD203B41FA5}">
                      <a16:colId xmlns:a16="http://schemas.microsoft.com/office/drawing/2014/main" val="3129091524"/>
                    </a:ext>
                  </a:extLst>
                </a:gridCol>
                <a:gridCol w="4067839">
                  <a:extLst>
                    <a:ext uri="{9D8B030D-6E8A-4147-A177-3AD203B41FA5}">
                      <a16:colId xmlns:a16="http://schemas.microsoft.com/office/drawing/2014/main" val="2077610746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⏳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Proof of Concept: </a:t>
                      </a:r>
                      <a:r>
                        <a:rPr lang="en-US" err="1"/>
                        <a:t>DevStack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828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Single Node 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Lab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22708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98476-277D-12F1-B76A-B019FCDE2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32" y="2355571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Neue Haas Grotesk Text Pro"/>
              </a:rPr>
              <a:t>Deployment of a basic OpenStack environment for testing and development.</a:t>
            </a:r>
          </a:p>
        </p:txBody>
      </p:sp>
    </p:spTree>
    <p:extLst>
      <p:ext uri="{BB962C8B-B14F-4D97-AF65-F5344CB8AC3E}">
        <p14:creationId xmlns:p14="http://schemas.microsoft.com/office/powerpoint/2010/main" val="106867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0B176-9D44-B4C3-7941-E99A96A1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3C65-3ECF-F8E2-B3FE-8868656D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20" y="814832"/>
            <a:ext cx="7137621" cy="126085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>
                <a:latin typeface="Neue Haas Grotesk Text Pro"/>
                <a:cs typeface="Times New Roman"/>
              </a:rPr>
              <a:t>Base OpenStack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4E1DD-1902-7E2B-C8D2-6D9ECE5E5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34" y="2688336"/>
            <a:ext cx="7761360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Neue Haas Grotesk Text Pro"/>
                <a:cs typeface="Times New Roman"/>
              </a:rPr>
              <a:t>Currently waiting on wall port access </a:t>
            </a:r>
            <a:endParaRPr lang="en-US">
              <a:latin typeface="Avenir Next LT Pro Light"/>
              <a:cs typeface="Times New Roman"/>
            </a:endParaRPr>
          </a:p>
          <a:p>
            <a:r>
              <a:rPr lang="en-US" sz="2800">
                <a:latin typeface="Neue Haas Grotesk Text Pro"/>
                <a:cs typeface="Times New Roman"/>
              </a:rPr>
              <a:t>Switch has been blacklisted from network</a:t>
            </a:r>
            <a:endParaRPr lang="en-US">
              <a:latin typeface="Avenir Next LT Pro Light"/>
              <a:cs typeface="Times New Roman"/>
            </a:endParaRPr>
          </a:p>
          <a:p>
            <a:r>
              <a:rPr lang="en-US" sz="2800">
                <a:latin typeface="Neue Haas Grotesk Text Pro"/>
                <a:cs typeface="Times New Roman"/>
              </a:rPr>
              <a:t>Hands are tied by UITS</a:t>
            </a:r>
            <a:endParaRPr lang="en-US"/>
          </a:p>
          <a:p>
            <a:r>
              <a:rPr lang="en-US" sz="2800">
                <a:latin typeface="Neue Haas Grotesk Text Pro"/>
              </a:rPr>
              <a:t>Kolla-Ansible</a:t>
            </a:r>
          </a:p>
        </p:txBody>
      </p:sp>
      <p:pic>
        <p:nvPicPr>
          <p:cNvPr id="6" name="Graphic 4" descr="Flag with solid fill">
            <a:extLst>
              <a:ext uri="{FF2B5EF4-FFF2-40B4-BE49-F238E27FC236}">
                <a16:creationId xmlns:a16="http://schemas.microsoft.com/office/drawing/2014/main" id="{7FD94CB6-9F21-F972-5438-4DE12E1A5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7203" y="989471"/>
            <a:ext cx="914400" cy="914400"/>
          </a:xfrm>
          <a:prstGeom prst="rect">
            <a:avLst/>
          </a:prstGeom>
        </p:spPr>
      </p:pic>
      <p:pic>
        <p:nvPicPr>
          <p:cNvPr id="4" name="Picture 3" descr="Qinling, an installation with Kolla! | by Gaëtan Trellu | Medium">
            <a:extLst>
              <a:ext uri="{FF2B5EF4-FFF2-40B4-BE49-F238E27FC236}">
                <a16:creationId xmlns:a16="http://schemas.microsoft.com/office/drawing/2014/main" id="{629CC3CC-CB27-CBE4-45F5-23033CE9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052" y="1895027"/>
            <a:ext cx="4267199" cy="35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12B5-E1A0-79E1-2FBF-083A2FC2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76" y="1102310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err="1">
                <a:latin typeface="Neue Haas Grotesk Text Pro"/>
              </a:rPr>
              <a:t>Devstack</a:t>
            </a:r>
            <a:r>
              <a:rPr lang="en-US" sz="4000">
                <a:latin typeface="Neue Haas Grotesk Text Pro"/>
              </a:rPr>
              <a:t> Services</a:t>
            </a:r>
          </a:p>
        </p:txBody>
      </p:sp>
      <p:pic>
        <p:nvPicPr>
          <p:cNvPr id="4" name="Content Placeholder 3" descr="A computer screen with a red circle and white text&#10;&#10;AI-generated content may be incorrect.">
            <a:extLst>
              <a:ext uri="{FF2B5EF4-FFF2-40B4-BE49-F238E27FC236}">
                <a16:creationId xmlns:a16="http://schemas.microsoft.com/office/drawing/2014/main" id="{2256C534-D4B7-BA03-633B-BA6A87C27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85" t="8492" r="31332" b="-1611"/>
          <a:stretch/>
        </p:blipFill>
        <p:spPr>
          <a:xfrm>
            <a:off x="4110127" y="70195"/>
            <a:ext cx="8081263" cy="63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3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75B1-1577-1184-5A14-28E4DE3D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>
                <a:latin typeface="Neue Haas Grotesk Text Pro"/>
                <a:cs typeface="Times New Roman"/>
              </a:rPr>
              <a:t>Other Epics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5704-592B-24E0-51D0-32664E27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Neue Haas Grotesk Text Pro"/>
                <a:cs typeface="Times New Roman"/>
              </a:rPr>
              <a:t>OpenStack Components</a:t>
            </a:r>
          </a:p>
          <a:p>
            <a:r>
              <a:rPr lang="en-US">
                <a:latin typeface="Neue Haas Grotesk Text Pro"/>
                <a:cs typeface="Times New Roman"/>
              </a:rPr>
              <a:t>Continuous Learning</a:t>
            </a:r>
            <a:endParaRPr lang="en-US">
              <a:latin typeface="Neue Haas Grotesk Text Pro"/>
            </a:endParaRPr>
          </a:p>
          <a:p>
            <a:r>
              <a:rPr lang="en-US">
                <a:latin typeface="Neue Haas Grotesk Text Pro"/>
                <a:cs typeface="Times New Roman"/>
              </a:rPr>
              <a:t>Continuous Improvements</a:t>
            </a:r>
          </a:p>
          <a:p>
            <a:pPr marL="0" indent="0">
              <a:buNone/>
            </a:pPr>
            <a:endParaRPr lang="en-US" sz="1800">
              <a:latin typeface="Neue Haas Grotesk Text Pro"/>
              <a:cs typeface="Times New Roman"/>
            </a:endParaRPr>
          </a:p>
          <a:p>
            <a:endParaRPr lang="en-US" sz="1800">
              <a:latin typeface="Neue Haas Grotesk Text Pro"/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638B93D3-643F-3C1E-D67E-42FC59198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C6BF-CAE8-71F9-E8AA-E88EDB8A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7BE8-52D5-A7A6-84F6-18A4A868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77" y="391700"/>
            <a:ext cx="7849489" cy="6995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>
                <a:latin typeface="Neue Haas Grotesk Text Pro"/>
                <a:cs typeface="Times New Roman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F1E1-577C-B464-E595-4298319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138" y="1357883"/>
            <a:ext cx="6185905" cy="48496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latin typeface="Neue Haas Grotesk Text Pro"/>
                <a:cs typeface="Times New Roman"/>
              </a:rPr>
              <a:t>User Dashboard</a:t>
            </a:r>
            <a:endParaRPr lang="en-US" sz="3200">
              <a:latin typeface="Neue Haas Grotesk Text Pro"/>
            </a:endParaRPr>
          </a:p>
          <a:p>
            <a:r>
              <a:rPr lang="en-US" sz="3200">
                <a:latin typeface="Neue Haas Grotesk Text Pro"/>
                <a:cs typeface="Times New Roman"/>
              </a:rPr>
              <a:t>Identity Management </a:t>
            </a:r>
          </a:p>
          <a:p>
            <a:r>
              <a:rPr lang="en-US" sz="3200">
                <a:latin typeface="Neue Haas Grotesk Text Pro"/>
                <a:cs typeface="Times New Roman"/>
              </a:rPr>
              <a:t>Networking Service</a:t>
            </a:r>
          </a:p>
          <a:p>
            <a:r>
              <a:rPr lang="en-US" sz="3200">
                <a:latin typeface="Neue Haas Grotesk Text Pro"/>
                <a:cs typeface="Times New Roman"/>
              </a:rPr>
              <a:t>Computing Service</a:t>
            </a:r>
          </a:p>
          <a:p>
            <a:r>
              <a:rPr lang="en-US" sz="3200">
                <a:latin typeface="Neue Haas Grotesk Text Pro"/>
                <a:cs typeface="Times New Roman"/>
              </a:rPr>
              <a:t>Imaging Service</a:t>
            </a:r>
          </a:p>
          <a:p>
            <a:r>
              <a:rPr lang="en-US" sz="3200">
                <a:latin typeface="Neue Haas Grotesk Text Pro"/>
                <a:cs typeface="Times New Roman"/>
              </a:rPr>
              <a:t>Block Storage Service</a:t>
            </a:r>
          </a:p>
          <a:p>
            <a:r>
              <a:rPr lang="en-US" sz="3200">
                <a:latin typeface="Neue Haas Grotesk Text Pro"/>
                <a:cs typeface="Times New Roman"/>
              </a:rPr>
              <a:t>Object Storage Service</a:t>
            </a:r>
            <a:endParaRPr lang="en-US" sz="3200">
              <a:latin typeface="Neue Haas Grotesk Text Pro"/>
            </a:endParaRPr>
          </a:p>
          <a:p>
            <a:endParaRPr lang="en-US" sz="1700">
              <a:latin typeface="Neue Haas Grotesk Text Pro"/>
            </a:endParaRPr>
          </a:p>
        </p:txBody>
      </p:sp>
      <p:pic>
        <p:nvPicPr>
          <p:cNvPr id="5" name="Picture 4" descr="Applying Cloud Computing: OpenStack Components">
            <a:extLst>
              <a:ext uri="{FF2B5EF4-FFF2-40B4-BE49-F238E27FC236}">
                <a16:creationId xmlns:a16="http://schemas.microsoft.com/office/drawing/2014/main" id="{C96C2161-A94D-BF28-C0FC-7AAC0579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149" y="1565360"/>
            <a:ext cx="6567575" cy="4432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6279A-D188-5E50-D14B-8D080E12410B}"/>
              </a:ext>
            </a:extLst>
          </p:cNvPr>
          <p:cNvSpPr txBox="1"/>
          <p:nvPr/>
        </p:nvSpPr>
        <p:spPr>
          <a:xfrm>
            <a:off x="9026769" y="4390041"/>
            <a:ext cx="1055076" cy="369332"/>
          </a:xfrm>
          <a:prstGeom prst="rect">
            <a:avLst/>
          </a:prstGeom>
          <a:solidFill>
            <a:srgbClr val="98D3E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Neue Haas Grotesk Text Pro"/>
              </a:rPr>
              <a:t>Neutron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CC8F45-2D49-9EDA-723A-89551F64E9E7}"/>
              </a:ext>
            </a:extLst>
          </p:cNvPr>
          <p:cNvSpPr/>
          <p:nvPr/>
        </p:nvSpPr>
        <p:spPr>
          <a:xfrm>
            <a:off x="10497315" y="6295439"/>
            <a:ext cx="918307" cy="195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eue Haas Grotesk Text Pro"/>
            </a:endParaRPr>
          </a:p>
        </p:txBody>
      </p:sp>
    </p:spTree>
    <p:extLst>
      <p:ext uri="{BB962C8B-B14F-4D97-AF65-F5344CB8AC3E}">
        <p14:creationId xmlns:p14="http://schemas.microsoft.com/office/powerpoint/2010/main" val="108028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42F9-468F-92FA-56B1-97500543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05" y="415548"/>
            <a:ext cx="10168128" cy="1315035"/>
          </a:xfrm>
        </p:spPr>
        <p:txBody>
          <a:bodyPr>
            <a:normAutofit/>
          </a:bodyPr>
          <a:lstStyle/>
          <a:p>
            <a:r>
              <a:rPr lang="en-US" sz="4400">
                <a:latin typeface="Neue Haas Grotesk Text Pro"/>
                <a:cs typeface="Times New Roman"/>
              </a:rPr>
              <a:t>Continuous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15905-A8F5-D86A-046C-3FE8FFAE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05" y="1970051"/>
            <a:ext cx="10168128" cy="2624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latin typeface="Neue Haas Grotesk Text Pro"/>
                <a:cs typeface="Times New Roman"/>
              </a:rPr>
              <a:t>Our continuous learning has included research on:</a:t>
            </a:r>
          </a:p>
          <a:p>
            <a:pPr lvl="1"/>
            <a:r>
              <a:rPr lang="en-US" sz="2800">
                <a:latin typeface="Neue Haas Grotesk Text Pro"/>
                <a:cs typeface="Times New Roman"/>
              </a:rPr>
              <a:t>OpenStack</a:t>
            </a:r>
          </a:p>
          <a:p>
            <a:pPr lvl="1"/>
            <a:r>
              <a:rPr lang="en-US" sz="2800" err="1">
                <a:latin typeface="Neue Haas Grotesk Text Pro"/>
                <a:cs typeface="Times New Roman"/>
              </a:rPr>
              <a:t>DevStack</a:t>
            </a:r>
            <a:endParaRPr lang="en-US" sz="2800">
              <a:latin typeface="Neue Haas Grotesk Text Pro"/>
              <a:cs typeface="Times New Roman"/>
            </a:endParaRPr>
          </a:p>
          <a:p>
            <a:pPr lvl="1"/>
            <a:r>
              <a:rPr lang="en-US" sz="2800">
                <a:latin typeface="Neue Haas Grotesk Text Pro"/>
                <a:cs typeface="Times New Roman"/>
              </a:rPr>
              <a:t>Kolla-Ansible</a:t>
            </a:r>
          </a:p>
          <a:p>
            <a:pPr lvl="1"/>
            <a:r>
              <a:rPr lang="en-US" sz="2800">
                <a:latin typeface="Neue Haas Grotesk Text Pro"/>
                <a:cs typeface="Times New Roman"/>
              </a:rPr>
              <a:t>Kubernetes</a:t>
            </a:r>
          </a:p>
          <a:p>
            <a:pPr lvl="1"/>
            <a:r>
              <a:rPr lang="en-US" sz="2800">
                <a:latin typeface="Neue Haas Grotesk Text Pro"/>
                <a:cs typeface="Times New Roman"/>
              </a:rPr>
              <a:t>Cisco Switches</a:t>
            </a:r>
          </a:p>
          <a:p>
            <a:pPr lvl="1"/>
            <a:r>
              <a:rPr lang="en-US" sz="2800">
                <a:latin typeface="Neue Haas Grotesk Text Pro"/>
                <a:cs typeface="Times New Roman"/>
              </a:rPr>
              <a:t>Linux &amp; Ubuntu Server</a:t>
            </a:r>
          </a:p>
          <a:p>
            <a:pPr lvl="1"/>
            <a:endParaRPr lang="en-US" sz="2800">
              <a:latin typeface="Neue Haas Grotesk Text Pro"/>
              <a:cs typeface="Times New Roman"/>
            </a:endParaRPr>
          </a:p>
          <a:p>
            <a:pPr marL="0" indent="0">
              <a:buNone/>
            </a:pPr>
            <a:endParaRPr lang="en-US" sz="1600">
              <a:latin typeface="Neue Haas Grotesk Text Pro"/>
              <a:cs typeface="Times New Roman"/>
            </a:endParaRPr>
          </a:p>
        </p:txBody>
      </p:sp>
      <p:pic>
        <p:nvPicPr>
          <p:cNvPr id="4" name="Picture 3" descr="A signpost with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89111C68-8112-1FF3-3915-809D9FCDB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04216" y="3194117"/>
            <a:ext cx="2429743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5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AA2B-F184-118F-A226-BC9D5490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2080"/>
            <a:ext cx="10240903" cy="1233488"/>
          </a:xfrm>
        </p:spPr>
        <p:txBody>
          <a:bodyPr/>
          <a:lstStyle/>
          <a:p>
            <a:r>
              <a:rPr lang="en-US">
                <a:latin typeface="Neue Haas Grotesk Text Pro"/>
              </a:rPr>
              <a:t>Continuous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31F3-5729-AAB5-8D8C-9143BDE4A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3939"/>
            <a:ext cx="10240903" cy="39561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Neue Haas Grotesk Text Pro"/>
                <a:cs typeface="Times New Roman"/>
              </a:rPr>
              <a:t>Hardware Requests</a:t>
            </a:r>
          </a:p>
          <a:p>
            <a:pPr lvl="1"/>
            <a:r>
              <a:rPr lang="en-US" sz="3200">
                <a:latin typeface="Neue Haas Grotesk Text Pro"/>
                <a:cs typeface="Times New Roman"/>
              </a:rPr>
              <a:t>Extra RAM, CPU power, file storage</a:t>
            </a:r>
          </a:p>
        </p:txBody>
      </p:sp>
      <p:pic>
        <p:nvPicPr>
          <p:cNvPr id="5" name="Picture 4" descr="A yellow figure holding a magnifying glass&#10;&#10;AI-generated content may be incorrect.">
            <a:extLst>
              <a:ext uri="{FF2B5EF4-FFF2-40B4-BE49-F238E27FC236}">
                <a16:creationId xmlns:a16="http://schemas.microsoft.com/office/drawing/2014/main" id="{BF09DDD7-F9EA-EF71-A548-9476865E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86739" y="3432142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83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ople working on ideas">
            <a:extLst>
              <a:ext uri="{FF2B5EF4-FFF2-40B4-BE49-F238E27FC236}">
                <a16:creationId xmlns:a16="http://schemas.microsoft.com/office/drawing/2014/main" id="{EFA902C1-CCA4-E03A-9373-F629BF4E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3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F6F21C-F3E0-2AA7-C4BA-2F1FC93D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673B-5670-0120-1AE2-7CEC97BC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59" y="2088896"/>
            <a:ext cx="4610608" cy="451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Basic DevStack installation</a:t>
            </a:r>
          </a:p>
          <a:p>
            <a:r>
              <a:rPr lang="en-US" sz="1700"/>
              <a:t>Basics of interacting with an Opens</a:t>
            </a:r>
          </a:p>
          <a:p>
            <a:r>
              <a:rPr lang="en-US" sz="1700"/>
              <a:t>How to tackle bugs facing common issues in </a:t>
            </a:r>
            <a:r>
              <a:rPr lang="en-US" sz="1700" err="1"/>
              <a:t>DevStack</a:t>
            </a:r>
            <a:r>
              <a:rPr lang="en-US" sz="1700"/>
              <a:t> </a:t>
            </a:r>
            <a:endParaRPr lang="en-US"/>
          </a:p>
          <a:p>
            <a:r>
              <a:rPr lang="en-US" sz="1700"/>
              <a:t>Using the Linux command line</a:t>
            </a:r>
            <a:endParaRPr lang="en-US"/>
          </a:p>
          <a:p>
            <a:r>
              <a:rPr lang="en-US" sz="1700"/>
              <a:t>Installing rails in the server rack</a:t>
            </a:r>
          </a:p>
          <a:p>
            <a:r>
              <a:rPr lang="en-US" sz="1700"/>
              <a:t>RAID levels</a:t>
            </a:r>
          </a:p>
          <a:p>
            <a:r>
              <a:rPr lang="en-US" sz="1700"/>
              <a:t>LUKS encryption through Ubuntu installation wizard</a:t>
            </a:r>
          </a:p>
          <a:p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01381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A244-AF5C-C2CB-DA18-F00F729B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647E-28BA-5FF7-E936-6F54218C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736" y="3056636"/>
            <a:ext cx="6272784" cy="282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Using </a:t>
            </a:r>
            <a:r>
              <a:rPr lang="en-US" sz="1800" err="1"/>
              <a:t>DevStack</a:t>
            </a:r>
            <a:r>
              <a:rPr lang="en-US" sz="1800"/>
              <a:t>, we initialized OpenStack on server R730 as a single node deployment.</a:t>
            </a:r>
            <a:endParaRPr lang="en-US"/>
          </a:p>
          <a:p>
            <a:r>
              <a:rPr lang="en-US" sz="1800"/>
              <a:t>Our plans are to use the desktop for </a:t>
            </a:r>
            <a:r>
              <a:rPr lang="en-US" sz="1800" err="1"/>
              <a:t>DevStack</a:t>
            </a:r>
            <a:r>
              <a:rPr lang="en-US" sz="1800"/>
              <a:t> installation so we can separate </a:t>
            </a:r>
            <a:r>
              <a:rPr lang="en-US" sz="1800" err="1"/>
              <a:t>DevStack</a:t>
            </a:r>
            <a:r>
              <a:rPr lang="en-US" sz="1800"/>
              <a:t> and OpenStack. </a:t>
            </a:r>
            <a:endParaRPr lang="en-US"/>
          </a:p>
          <a:p>
            <a:r>
              <a:rPr lang="en-US" sz="1800"/>
              <a:t>The R710A will be the controller, the R710B will be used as the network, and the R730 will be used for compute and storage.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DDBCA5-49D2-B7D4-DCF4-00425AC0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23" r="48124" b="-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0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6226-0AB4-EC97-FC01-8EB035A3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6C7A6F-B3C4-0218-9AA7-984A5E841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34226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87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2E13-288B-2538-1AC4-BB94E86128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3316" y="280737"/>
            <a:ext cx="4082632" cy="545014"/>
          </a:xfrm>
        </p:spPr>
        <p:txBody>
          <a:bodyPr>
            <a:normAutofit fontScale="90000"/>
          </a:bodyPr>
          <a:lstStyle/>
          <a:p>
            <a:r>
              <a:rPr lang="en-US"/>
              <a:t>Demo Video</a:t>
            </a:r>
          </a:p>
        </p:txBody>
      </p:sp>
      <p:pic>
        <p:nvPicPr>
          <p:cNvPr id="6" name="Editor">
            <a:hlinkClick r:id="" action="ppaction://media"/>
            <a:extLst>
              <a:ext uri="{FF2B5EF4-FFF2-40B4-BE49-F238E27FC236}">
                <a16:creationId xmlns:a16="http://schemas.microsoft.com/office/drawing/2014/main" id="{745CC273-FBE7-4429-214E-D790C54AA6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5208" y="923745"/>
            <a:ext cx="97536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390844-A02C-E5FF-DC6C-721A17FB40C6}"/>
              </a:ext>
            </a:extLst>
          </p:cNvPr>
          <p:cNvSpPr txBox="1"/>
          <p:nvPr/>
        </p:nvSpPr>
        <p:spPr>
          <a:xfrm>
            <a:off x="9354319" y="549214"/>
            <a:ext cx="16607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5"/>
              </a:rPr>
              <a:t>Video File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ABC8B89A-5EAB-E9DB-1D4C-4F506E72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63" r="12737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95509-9572-B43C-4996-484D6ED9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389" y="741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000000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63463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A503-58FF-E0B2-C912-7DD92C55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855" y="433106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 OpenStack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BD40-07F2-88D3-FE1C-B611E545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235" y="1935981"/>
            <a:ext cx="4536318" cy="43416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/>
              <a:t>OpenStack </a:t>
            </a:r>
            <a:endParaRPr lang="en-US" b="1"/>
          </a:p>
          <a:p>
            <a:r>
              <a:rPr lang="en-US" sz="1700"/>
              <a:t>Set of open-source cloud computing software components </a:t>
            </a:r>
            <a:endParaRPr lang="en-US"/>
          </a:p>
          <a:p>
            <a:r>
              <a:rPr lang="en-US" sz="1700"/>
              <a:t>Which manage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Compute Resources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Storage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Orchestration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And many more cloud computing services.</a:t>
            </a:r>
            <a:endParaRPr lang="en-US"/>
          </a:p>
          <a:p>
            <a:pPr marL="457200" lvl="1" indent="0">
              <a:buNone/>
            </a:pPr>
            <a:endParaRPr lang="en-US" sz="1300"/>
          </a:p>
        </p:txBody>
      </p:sp>
      <p:pic>
        <p:nvPicPr>
          <p:cNvPr id="5" name="Picture 4" descr="Forklift lifting a container in the yard">
            <a:extLst>
              <a:ext uri="{FF2B5EF4-FFF2-40B4-BE49-F238E27FC236}">
                <a16:creationId xmlns:a16="http://schemas.microsoft.com/office/drawing/2014/main" id="{A91D323F-4DE0-3E68-09C7-A18F1D0C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24" r="26893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29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24E1-4C20-1D39-A63A-98782E4928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063" y="190500"/>
            <a:ext cx="10167937" cy="1179513"/>
          </a:xfrm>
        </p:spPr>
        <p:txBody>
          <a:bodyPr>
            <a:normAutofit/>
          </a:bodyPr>
          <a:lstStyle/>
          <a:p>
            <a:r>
              <a:rPr lang="en-US"/>
              <a:t>Basic Architecture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15158E-2475-7BCE-1A95-67D80F17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86" y="1513461"/>
            <a:ext cx="8661806" cy="47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D5BF-24F0-1737-C431-3A998B4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365" y="355255"/>
            <a:ext cx="7473037" cy="7659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/>
              <a:t>Complete OpenStack Architecture Model</a:t>
            </a:r>
          </a:p>
        </p:txBody>
      </p:sp>
      <p:pic>
        <p:nvPicPr>
          <p:cNvPr id="4" name="Content Placeholder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D58F6E8-D3B2-F324-1E7A-D91BCB9E6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3732" y="1310961"/>
            <a:ext cx="6880174" cy="494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4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193-325D-3E4D-1371-F271E599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Neue Haas Grotesk Text Pro"/>
                <a:cs typeface="Times New Roman"/>
              </a:rPr>
              <a:t>Epics Worked on Since Last Meeting (Still In Cycle 2)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2115-62F7-2448-1D0F-0A8F585F0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30"/>
            <a:ext cx="1051560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Neue Haas Grotesk Text Pro"/>
                <a:cs typeface="Times New Roman"/>
              </a:rPr>
              <a:t>Linux Operating System</a:t>
            </a:r>
            <a:endParaRPr lang="en-US">
              <a:latin typeface="Neue Haas Grotesk Text Pro"/>
            </a:endParaRPr>
          </a:p>
          <a:p>
            <a:r>
              <a:rPr lang="en-US" sz="2800">
                <a:latin typeface="Neue Haas Grotesk Text Pro"/>
                <a:cs typeface="Times New Roman"/>
              </a:rPr>
              <a:t>Dell Remote Access Controller</a:t>
            </a:r>
          </a:p>
          <a:p>
            <a:r>
              <a:rPr lang="en-US" sz="2800">
                <a:latin typeface="Neue Haas Grotesk Text Pro"/>
                <a:cs typeface="Times New Roman"/>
              </a:rPr>
              <a:t>Server Network</a:t>
            </a:r>
          </a:p>
          <a:p>
            <a:r>
              <a:rPr lang="en-US" sz="2800">
                <a:latin typeface="Neue Haas Grotesk Text Pro"/>
                <a:cs typeface="Times New Roman"/>
              </a:rPr>
              <a:t>Rack Cabinet</a:t>
            </a:r>
          </a:p>
          <a:p>
            <a:r>
              <a:rPr lang="en-US" sz="2800">
                <a:latin typeface="Neue Haas Grotesk Text Pro"/>
                <a:cs typeface="Times New Roman"/>
              </a:rPr>
              <a:t>OpenStack Playground</a:t>
            </a:r>
          </a:p>
        </p:txBody>
      </p:sp>
    </p:spTree>
    <p:extLst>
      <p:ext uri="{BB962C8B-B14F-4D97-AF65-F5344CB8AC3E}">
        <p14:creationId xmlns:p14="http://schemas.microsoft.com/office/powerpoint/2010/main" val="3493264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3E5E3-2D05-032A-0D65-9ED64B22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E468-7EB6-8F37-BEC3-05705F31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000970" cy="1165199"/>
          </a:xfrm>
        </p:spPr>
        <p:txBody>
          <a:bodyPr>
            <a:normAutofit fontScale="90000"/>
          </a:bodyPr>
          <a:lstStyle/>
          <a:p>
            <a:r>
              <a:rPr lang="en-US">
                <a:latin typeface="Neue Haas Grotesk Text Pro"/>
                <a:cs typeface="Times New Roman"/>
              </a:rPr>
              <a:t>Future Epics Being Pulled In For Cycle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225EF-CBA4-556A-6558-3E0401DCB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940281"/>
            <a:ext cx="9828442" cy="42366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latin typeface="Neue Haas Grotesk Text Pro"/>
                <a:cs typeface="Times New Roman"/>
              </a:rPr>
              <a:t>ALL previous features</a:t>
            </a:r>
          </a:p>
          <a:p>
            <a:r>
              <a:rPr lang="en-US" sz="2800">
                <a:latin typeface="Neue Haas Grotesk Text Pro"/>
                <a:cs typeface="Times New Roman"/>
              </a:rPr>
              <a:t>Continue OpenStack Playground</a:t>
            </a:r>
            <a:endParaRPr lang="en-US"/>
          </a:p>
          <a:p>
            <a:r>
              <a:rPr lang="en-US" sz="2800">
                <a:latin typeface="Neue Haas Grotesk Text Pro"/>
                <a:cs typeface="Times New Roman"/>
              </a:rPr>
              <a:t>Deploy basic OpenStack production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latin typeface="Neue Haas Grotesk Text Pro"/>
                <a:cs typeface="Times New Roman"/>
              </a:rPr>
              <a:t>User Dashboard - Horizon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latin typeface="Neue Haas Grotesk Text Pro"/>
                <a:cs typeface="Times New Roman"/>
              </a:rPr>
              <a:t>Identity Access Management - Keystone</a:t>
            </a:r>
            <a:endParaRPr lang="en-US">
              <a:latin typeface="Neue Haas Grotesk Text Pro"/>
              <a:cs typeface="Times New Roman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latin typeface="Neue Haas Grotesk Text Pro"/>
                <a:cs typeface="Times New Roman"/>
              </a:rPr>
              <a:t>Networking Service - Neutron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latin typeface="Neue Haas Grotesk Text Pro"/>
                <a:cs typeface="Times New Roman"/>
              </a:rPr>
              <a:t>Compute Service - Nova</a:t>
            </a:r>
            <a:endParaRPr lang="en-US">
              <a:latin typeface="Neue Haas Grotesk Text Pro"/>
              <a:cs typeface="Times New Roman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latin typeface="Neue Haas Grotesk Text Pro"/>
                <a:cs typeface="Times New Roman"/>
              </a:rPr>
              <a:t>Block Storage Service - Cinder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5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BB2F-1C55-7C7C-E51F-93738D932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05B6-2EA7-2A86-12B5-A4CCC007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11210036" cy="78707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>
                <a:latin typeface="Neue Haas Grotesk Text Pro"/>
                <a:cs typeface="Times New Roman"/>
              </a:rPr>
              <a:t>Dell Remote Access Controller</a:t>
            </a:r>
            <a:endParaRPr lang="en-US">
              <a:latin typeface="Neue Haas Grotesk Text Pro"/>
            </a:endParaRPr>
          </a:p>
        </p:txBody>
      </p:sp>
      <p:pic>
        <p:nvPicPr>
          <p:cNvPr id="4" name="Picture 3" descr="Image result for dell remote access controller 6">
            <a:extLst>
              <a:ext uri="{FF2B5EF4-FFF2-40B4-BE49-F238E27FC236}">
                <a16:creationId xmlns:a16="http://schemas.microsoft.com/office/drawing/2014/main" id="{FD77310D-438C-2092-452D-D751E017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446" y="1398060"/>
            <a:ext cx="5019039" cy="2985722"/>
          </a:xfrm>
          <a:prstGeom prst="rect">
            <a:avLst/>
          </a:prstGeom>
        </p:spPr>
      </p:pic>
      <p:pic>
        <p:nvPicPr>
          <p:cNvPr id="5" name="Picture 4" descr="0C8556 Dell Remote Access Controller Board for PowerEdge 1855 / 1955 DRAC">
            <a:extLst>
              <a:ext uri="{FF2B5EF4-FFF2-40B4-BE49-F238E27FC236}">
                <a16:creationId xmlns:a16="http://schemas.microsoft.com/office/drawing/2014/main" id="{67887123-7C20-57FA-333D-ADC03561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368" y="4722921"/>
            <a:ext cx="1981200" cy="148886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CD949D-AA53-5CC8-776A-EAD8E86C5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39480"/>
              </p:ext>
            </p:extLst>
          </p:nvPr>
        </p:nvGraphicFramePr>
        <p:xfrm>
          <a:off x="628049" y="2557192"/>
          <a:ext cx="5381365" cy="261732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71236">
                  <a:extLst>
                    <a:ext uri="{9D8B030D-6E8A-4147-A177-3AD203B41FA5}">
                      <a16:colId xmlns:a16="http://schemas.microsoft.com/office/drawing/2014/main" val="352525326"/>
                    </a:ext>
                  </a:extLst>
                </a:gridCol>
                <a:gridCol w="4910129">
                  <a:extLst>
                    <a:ext uri="{9D8B030D-6E8A-4147-A177-3AD203B41FA5}">
                      <a16:colId xmlns:a16="http://schemas.microsoft.com/office/drawing/2014/main" val="3084088828"/>
                    </a:ext>
                  </a:extLst>
                </a:gridCol>
              </a:tblGrid>
              <a:tr h="5234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Installation &amp; Walkthrough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582134"/>
                  </a:ext>
                </a:extLst>
              </a:tr>
              <a:tr h="5234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RAID Configuration (Reassessment)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35467"/>
                  </a:ext>
                </a:extLst>
              </a:tr>
              <a:tr h="523465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IDRAC Server 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6730"/>
                  </a:ext>
                </a:extLst>
              </a:tr>
              <a:tr h="523465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Hardware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01620"/>
                  </a:ext>
                </a:extLst>
              </a:tr>
              <a:tr h="523465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Virtual 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22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55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04E78-8FCE-22B9-29AC-8D5A5090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A9AA-CC9C-11E1-461F-3049C357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73" y="575804"/>
            <a:ext cx="6192741" cy="11389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>
                <a:latin typeface="Neue Haas Grotesk Text Pro"/>
                <a:cs typeface="Times New Roman"/>
              </a:rPr>
              <a:t>Server </a:t>
            </a:r>
            <a:br>
              <a:rPr lang="en-US" sz="4400">
                <a:latin typeface="Neue Haas Grotesk Text Pro"/>
                <a:cs typeface="Times New Roman"/>
              </a:rPr>
            </a:br>
            <a:r>
              <a:rPr lang="en-US" sz="4400">
                <a:latin typeface="Neue Haas Grotesk Text Pro"/>
                <a:cs typeface="Times New Roman"/>
              </a:rPr>
              <a:t>Network</a:t>
            </a:r>
          </a:p>
        </p:txBody>
      </p:sp>
      <p:pic>
        <p:nvPicPr>
          <p:cNvPr id="9" name="Content Placeholder 8" descr="A back of a machine with many wires&#10;&#10;AI-generated content may be incorrect.">
            <a:extLst>
              <a:ext uri="{FF2B5EF4-FFF2-40B4-BE49-F238E27FC236}">
                <a16:creationId xmlns:a16="http://schemas.microsoft.com/office/drawing/2014/main" id="{1CEC0D5D-6623-8FFF-FE91-2CC31B49B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3022" y="-613"/>
            <a:ext cx="7109321" cy="6392574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B5B4E3-8EC9-D675-F430-AEC48A5F1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59051"/>
              </p:ext>
            </p:extLst>
          </p:nvPr>
        </p:nvGraphicFramePr>
        <p:xfrm>
          <a:off x="421774" y="2529974"/>
          <a:ext cx="4381356" cy="199530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41157">
                  <a:extLst>
                    <a:ext uri="{9D8B030D-6E8A-4147-A177-3AD203B41FA5}">
                      <a16:colId xmlns:a16="http://schemas.microsoft.com/office/drawing/2014/main" val="3627570285"/>
                    </a:ext>
                  </a:extLst>
                </a:gridCol>
                <a:gridCol w="3940199">
                  <a:extLst>
                    <a:ext uri="{9D8B030D-6E8A-4147-A177-3AD203B41FA5}">
                      <a16:colId xmlns:a16="http://schemas.microsoft.com/office/drawing/2014/main" val="34228857"/>
                    </a:ext>
                  </a:extLst>
                </a:gridCol>
              </a:tblGrid>
              <a:tr h="399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Get IP Address Configured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408197"/>
                  </a:ext>
                </a:extLst>
              </a:tr>
              <a:tr h="399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Get Switch Up and Running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9222"/>
                  </a:ext>
                </a:extLst>
              </a:tr>
              <a:tr h="399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VLAN Configurations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65295"/>
                  </a:ext>
                </a:extLst>
              </a:tr>
              <a:tr h="399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Internet Access through Wall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934526"/>
                  </a:ext>
                </a:extLst>
              </a:tr>
              <a:tr h="399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Connect Servers to VLAN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30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93538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VTI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GradientRiseVTI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GradientRi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13C68A69-E745-489A-84EC-B7BCE4AA380B}" vid="{9CF7857A-9412-4E45-AB0D-6EAA5A7DC4C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4FE959ECC594DA7E46C4E440A050C" ma:contentTypeVersion="8" ma:contentTypeDescription="Create a new document." ma:contentTypeScope="" ma:versionID="2ba65f2fb3cbfe0738d494553ea1cb6e">
  <xsd:schema xmlns:xsd="http://www.w3.org/2001/XMLSchema" xmlns:xs="http://www.w3.org/2001/XMLSchema" xmlns:p="http://schemas.microsoft.com/office/2006/metadata/properties" xmlns:ns2="52fb8abb-f9b0-41d6-9861-db2591b529a0" targetNamespace="http://schemas.microsoft.com/office/2006/metadata/properties" ma:root="true" ma:fieldsID="b1530096d922eaa6b0d18d36f9493f7e" ns2:_="">
    <xsd:import namespace="52fb8abb-f9b0-41d6-9861-db2591b529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b8abb-f9b0-41d6-9861-db2591b529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CCAA3B-361D-4938-86D4-1AB8068DC8B6}">
  <ds:schemaRefs>
    <ds:schemaRef ds:uri="689e262f-3dd3-481d-a010-b63679dfb19e"/>
    <ds:schemaRef ds:uri="bd95af69-641a-4e65-8484-f11b6cea88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FE293C6-AD13-4793-806B-C5698174A2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039223-38E3-4F22-B518-D601CABFD846}">
  <ds:schemaRefs>
    <ds:schemaRef ds:uri="52fb8abb-f9b0-41d6-9861-db2591b529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GradientRiseVTI</vt:lpstr>
      <vt:lpstr>Cloudgineers</vt:lpstr>
      <vt:lpstr>Summary</vt:lpstr>
      <vt:lpstr> OpenStack</vt:lpstr>
      <vt:lpstr>Basic Architecture</vt:lpstr>
      <vt:lpstr>Complete OpenStack Architecture Model</vt:lpstr>
      <vt:lpstr>Epics Worked on Since Last Meeting (Still In Cycle 2) </vt:lpstr>
      <vt:lpstr>Future Epics Being Pulled In For Cycle 3</vt:lpstr>
      <vt:lpstr>Dell Remote Access Controller</vt:lpstr>
      <vt:lpstr>Server  Network</vt:lpstr>
      <vt:lpstr>Server Room Setup: Rack Cabinet</vt:lpstr>
      <vt:lpstr>OpenStack Playground</vt:lpstr>
      <vt:lpstr>Base OpenStack Deployment</vt:lpstr>
      <vt:lpstr>Devstack Services</vt:lpstr>
      <vt:lpstr>Other Epics</vt:lpstr>
      <vt:lpstr>Features</vt:lpstr>
      <vt:lpstr>Continuous Learning</vt:lpstr>
      <vt:lpstr>Continuous Improvements</vt:lpstr>
      <vt:lpstr>What did we learn?</vt:lpstr>
      <vt:lpstr>Conclusions</vt:lpstr>
      <vt:lpstr>Demo Video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Kelly Payne [STUDENT]</dc:creator>
  <cp:revision>1</cp:revision>
  <dcterms:created xsi:type="dcterms:W3CDTF">2025-01-27T18:47:29Z</dcterms:created>
  <dcterms:modified xsi:type="dcterms:W3CDTF">2025-03-31T20:29:13Z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0x0101003804FE959ECC594DA7E46C4E440A050C</vt:lpwstr>
  </property>
</Properties>
</file>